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0.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679" r:id="rId3"/>
    <p:sldMasterId id="2147483708" r:id="rId4"/>
    <p:sldMasterId id="2147483727" r:id="rId5"/>
    <p:sldMasterId id="2147483749" r:id="rId6"/>
    <p:sldMasterId id="2147483756" r:id="rId7"/>
    <p:sldMasterId id="2147483768" r:id="rId8"/>
    <p:sldMasterId id="2147483788" r:id="rId9"/>
    <p:sldMasterId id="2147483812" r:id="rId10"/>
    <p:sldMasterId id="2147483841" r:id="rId11"/>
  </p:sldMasterIdLst>
  <p:notesMasterIdLst>
    <p:notesMasterId r:id="rId51"/>
  </p:notesMasterIdLst>
  <p:handoutMasterIdLst>
    <p:handoutMasterId r:id="rId52"/>
  </p:handoutMasterIdLst>
  <p:sldIdLst>
    <p:sldId id="2016" r:id="rId12"/>
    <p:sldId id="285" r:id="rId13"/>
    <p:sldId id="292" r:id="rId14"/>
    <p:sldId id="484" r:id="rId15"/>
    <p:sldId id="1570" r:id="rId16"/>
    <p:sldId id="1804" r:id="rId17"/>
    <p:sldId id="1995" r:id="rId18"/>
    <p:sldId id="2011" r:id="rId19"/>
    <p:sldId id="2022" r:id="rId20"/>
    <p:sldId id="261" r:id="rId21"/>
    <p:sldId id="2018" r:id="rId22"/>
    <p:sldId id="262" r:id="rId23"/>
    <p:sldId id="263" r:id="rId24"/>
    <p:sldId id="264" r:id="rId25"/>
    <p:sldId id="265" r:id="rId26"/>
    <p:sldId id="266" r:id="rId27"/>
    <p:sldId id="267" r:id="rId28"/>
    <p:sldId id="268" r:id="rId29"/>
    <p:sldId id="2020" r:id="rId30"/>
    <p:sldId id="325" r:id="rId31"/>
    <p:sldId id="2019" r:id="rId32"/>
    <p:sldId id="260" r:id="rId33"/>
    <p:sldId id="445" r:id="rId34"/>
    <p:sldId id="297" r:id="rId35"/>
    <p:sldId id="300" r:id="rId36"/>
    <p:sldId id="299" r:id="rId37"/>
    <p:sldId id="456" r:id="rId38"/>
    <p:sldId id="458" r:id="rId39"/>
    <p:sldId id="447" r:id="rId40"/>
    <p:sldId id="2023" r:id="rId41"/>
    <p:sldId id="2017" r:id="rId42"/>
    <p:sldId id="2015" r:id="rId43"/>
    <p:sldId id="2021" r:id="rId44"/>
    <p:sldId id="610" r:id="rId45"/>
    <p:sldId id="462" r:id="rId46"/>
    <p:sldId id="612" r:id="rId47"/>
    <p:sldId id="558" r:id="rId48"/>
    <p:sldId id="295" r:id="rId49"/>
    <p:sldId id="289" r:id="rId50"/>
  </p:sldIdLst>
  <p:sldSz cx="18288000" cy="10287000"/>
  <p:notesSz cx="6858000" cy="9144000"/>
  <p:embeddedFontLst>
    <p:embeddedFont>
      <p:font typeface="Amazon Ember" panose="020B0603020204020204" pitchFamily="34" charset="0"/>
      <p:regular r:id="rId53"/>
      <p:bold r:id="rId54"/>
      <p:italic r:id="rId55"/>
      <p:boldItalic r:id="rId56"/>
    </p:embeddedFont>
    <p:embeddedFont>
      <p:font typeface="Amazon Ember Cd RC" panose="020B0606020204020204" pitchFamily="34" charset="0"/>
      <p:regular r:id="rId57"/>
      <p:bold r:id="rId58"/>
      <p:italic r:id="rId59"/>
      <p:boldItalic r:id="rId60"/>
    </p:embeddedFont>
    <p:embeddedFont>
      <p:font typeface="Amazon Ember Light" panose="020B0403020204020204" pitchFamily="34" charset="0"/>
      <p:regular r:id="rId61"/>
      <p:italic r:id="rId62"/>
    </p:embeddedFont>
    <p:embeddedFont>
      <p:font typeface="Amazon Ember Medium" panose="020B0603020204020204" pitchFamily="34" charset="0"/>
      <p:regular r:id="rId63"/>
      <p:italic r:id="rId64"/>
    </p:embeddedFont>
    <p:embeddedFont>
      <p:font typeface="Amazon Ember Regular" panose="020B0603020204020204" pitchFamily="34" charset="0"/>
      <p:regular r:id="rId65"/>
      <p:bold r:id="rId66"/>
      <p:italic r:id="rId67"/>
      <p:boldItalic r:id="rId68"/>
    </p:embeddedFont>
    <p:embeddedFont>
      <p:font typeface="Calibri" panose="020F0502020204030204" pitchFamily="3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
      <p:font typeface="Inconsolata" pitchFamily="49" charset="77"/>
      <p:regular r:id="rId77"/>
      <p:bold r:id="rId78"/>
      <p:italic r:id="rId79"/>
      <p:boldItalic r:id="rId80"/>
    </p:embeddedFont>
    <p:embeddedFont>
      <p:font typeface="Lucida Console" panose="020B0609040504020204" pitchFamily="49" charset="0"/>
      <p:regular r:id="rId81"/>
    </p:embeddedFont>
    <p:embeddedFont>
      <p:font typeface="Montserrat" pitchFamily="2" charset="77"/>
      <p:regular r:id="rId82"/>
      <p:bold r:id="rId83"/>
      <p:italic r:id="rId84"/>
      <p:boldItalic r:id="rId85"/>
    </p:embeddedFont>
    <p:embeddedFont>
      <p:font typeface="Open Sans" panose="020B0606030504020204" pitchFamily="34" charset="0"/>
      <p:regular r:id="rId86"/>
      <p:bold r:id="rId87"/>
      <p:italic r:id="rId88"/>
      <p:boldItalic r:id="rId89"/>
    </p:embeddedFont>
    <p:embeddedFont>
      <p:font typeface="Quattrocento Sans" panose="020B0502050000020003" pitchFamily="34" charset="0"/>
      <p:regular r:id="rId90"/>
      <p:bold r:id="rId91"/>
      <p:italic r:id="rId92"/>
      <p:boldItalic r:id="rId93"/>
    </p:embeddedFont>
    <p:embeddedFont>
      <p:font typeface="Roboto"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6"/>
    <p:restoredTop sz="87883"/>
  </p:normalViewPr>
  <p:slideViewPr>
    <p:cSldViewPr snapToGrid="0">
      <p:cViewPr varScale="1">
        <p:scale>
          <a:sx n="76" d="100"/>
          <a:sy n="76" d="100"/>
        </p:scale>
        <p:origin x="1264" y="208"/>
      </p:cViewPr>
      <p:guideLst>
        <p:guide orient="horz" pos="3240"/>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font" Target="fonts/font32.fntdata"/><Relationship Id="rId89" Type="http://schemas.openxmlformats.org/officeDocument/2006/relationships/font" Target="fonts/font37.fntdata"/><Relationship Id="rId16" Type="http://schemas.openxmlformats.org/officeDocument/2006/relationships/slide" Target="slides/slide5.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Master" Target="slideMasters/slideMaster5.xml"/><Relationship Id="rId90" Type="http://schemas.openxmlformats.org/officeDocument/2006/relationships/font" Target="fonts/font38.fntdata"/><Relationship Id="rId95" Type="http://schemas.openxmlformats.org/officeDocument/2006/relationships/font" Target="fonts/font43.fntdata"/><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font" Target="fonts/font12.fntdata"/><Relationship Id="rId69" Type="http://schemas.openxmlformats.org/officeDocument/2006/relationships/font" Target="fonts/font17.fntdata"/><Relationship Id="rId80" Type="http://schemas.openxmlformats.org/officeDocument/2006/relationships/font" Target="fonts/font28.fntdata"/><Relationship Id="rId85" Type="http://schemas.openxmlformats.org/officeDocument/2006/relationships/font" Target="fonts/font33.fntdata"/><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font" Target="fonts/font36.fntdata"/><Relationship Id="rId91" Type="http://schemas.openxmlformats.org/officeDocument/2006/relationships/font" Target="fonts/font39.fntdata"/><Relationship Id="rId96" Type="http://schemas.openxmlformats.org/officeDocument/2006/relationships/font" Target="fonts/font4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font" Target="fonts/font5.fntdata"/><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94" Type="http://schemas.openxmlformats.org/officeDocument/2006/relationships/font" Target="fonts/font4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font" Target="fonts/font3.fntdata"/><Relationship Id="rId76" Type="http://schemas.openxmlformats.org/officeDocument/2006/relationships/font" Target="fonts/font24.fntdata"/><Relationship Id="rId97" Type="http://schemas.openxmlformats.org/officeDocument/2006/relationships/font" Target="fonts/font45.fntdata"/><Relationship Id="rId7" Type="http://schemas.openxmlformats.org/officeDocument/2006/relationships/slideMaster" Target="slideMasters/slideMaster7.xml"/><Relationship Id="rId71" Type="http://schemas.openxmlformats.org/officeDocument/2006/relationships/font" Target="fonts/font19.fntdata"/><Relationship Id="rId92" Type="http://schemas.openxmlformats.org/officeDocument/2006/relationships/font" Target="fonts/font40.fntdata"/><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font" Target="fonts/font14.fntdata"/><Relationship Id="rId87" Type="http://schemas.openxmlformats.org/officeDocument/2006/relationships/font" Target="fonts/font35.fntdata"/><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font" Target="fonts/font4.fntdata"/><Relationship Id="rId77" Type="http://schemas.openxmlformats.org/officeDocument/2006/relationships/font" Target="fonts/font25.fntdata"/><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notesMaster" Target="notesMasters/notesMaster1.xml"/><Relationship Id="rId72" Type="http://schemas.openxmlformats.org/officeDocument/2006/relationships/font" Target="fonts/font20.fntdata"/><Relationship Id="rId93" Type="http://schemas.openxmlformats.org/officeDocument/2006/relationships/font" Target="fonts/font41.fntdata"/><Relationship Id="rId98" Type="http://schemas.openxmlformats.org/officeDocument/2006/relationships/presProps" Target="presProps.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20E-477D-B4EE-ACE17984A9D4}"/>
              </c:ext>
            </c:extLst>
          </c:dPt>
          <c:dPt>
            <c:idx val="1"/>
            <c:bubble3D val="0"/>
            <c:spPr>
              <a:solidFill>
                <a:schemeClr val="bg2">
                  <a:lumMod val="65000"/>
                </a:schemeClr>
              </a:solidFill>
              <a:ln w="19050">
                <a:noFill/>
              </a:ln>
              <a:effectLst/>
            </c:spPr>
            <c:extLst>
              <c:ext xmlns:c16="http://schemas.microsoft.com/office/drawing/2014/chart" uri="{C3380CC4-5D6E-409C-BE32-E72D297353CC}">
                <c16:uniqueId val="{00000003-020E-477D-B4EE-ACE17984A9D4}"/>
              </c:ext>
            </c:extLst>
          </c:dPt>
          <c:cat>
            <c:strRef>
              <c:f>Sheet1!$A$2:$A$3</c:f>
              <c:strCache>
                <c:ptCount val="2"/>
                <c:pt idx="0">
                  <c:v>1st Qtr</c:v>
                </c:pt>
                <c:pt idx="1">
                  <c:v>2nd Qtr</c:v>
                </c:pt>
              </c:strCache>
            </c:strRef>
          </c:cat>
          <c:val>
            <c:numRef>
              <c:f>Sheet1!$B$2:$B$3</c:f>
              <c:numCache>
                <c:formatCode>General</c:formatCode>
                <c:ptCount val="2"/>
                <c:pt idx="0">
                  <c:v>95</c:v>
                </c:pt>
                <c:pt idx="1">
                  <c:v>5</c:v>
                </c:pt>
              </c:numCache>
            </c:numRef>
          </c:val>
          <c:extLst>
            <c:ext xmlns:c16="http://schemas.microsoft.com/office/drawing/2014/chart" uri="{C3380CC4-5D6E-409C-BE32-E72D297353CC}">
              <c16:uniqueId val="{00000004-020E-477D-B4EE-ACE17984A9D4}"/>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661130-6577-2A40-B397-91655ED624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3B491F5A-ABD8-A445-A594-4E78A9EFF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05E22-D688-5B40-8D74-7D5C431B8C5B}" type="datetimeFigureOut">
              <a:rPr lang="de-DE" smtClean="0"/>
              <a:t>17.10.19</a:t>
            </a:fld>
            <a:endParaRPr lang="de-DE"/>
          </a:p>
        </p:txBody>
      </p:sp>
      <p:sp>
        <p:nvSpPr>
          <p:cNvPr id="4" name="Footer Placeholder 3">
            <a:extLst>
              <a:ext uri="{FF2B5EF4-FFF2-40B4-BE49-F238E27FC236}">
                <a16:creationId xmlns:a16="http://schemas.microsoft.com/office/drawing/2014/main" id="{03611020-0A78-CE4F-A04D-7082215F14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6DAF5C49-8FC0-C644-B13F-DB27138795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74DBE0-209D-E049-854A-5F8F77DE4B2B}" type="slidenum">
              <a:rPr lang="de-DE" smtClean="0"/>
              <a:t>‹#›</a:t>
            </a:fld>
            <a:endParaRPr lang="de-DE"/>
          </a:p>
        </p:txBody>
      </p:sp>
    </p:spTree>
    <p:extLst>
      <p:ext uri="{BB962C8B-B14F-4D97-AF65-F5344CB8AC3E}">
        <p14:creationId xmlns:p14="http://schemas.microsoft.com/office/powerpoint/2010/main" val="34388838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12factor.ne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medium.com/open-graphql/top-9-aws-appsync-features-you-didnt-know-about-57224075ffb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26c60d1a4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26c60d1a4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21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2243aed4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2243aed4dc_0_0: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884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2243aed4d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2243aed4dc_0_7: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00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2086a2edae_1_9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2086a2edae_1_9276: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r>
              <a:rPr lang="de-DE" dirty="0"/>
              <a:t>$(</a:t>
            </a:r>
            <a:r>
              <a:rPr lang="de-DE" dirty="0" err="1"/>
              <a:t>aws</a:t>
            </a:r>
            <a:r>
              <a:rPr lang="de-DE" dirty="0"/>
              <a:t> </a:t>
            </a:r>
            <a:r>
              <a:rPr lang="de-DE" dirty="0" err="1"/>
              <a:t>ecr</a:t>
            </a:r>
            <a:r>
              <a:rPr lang="de-DE" dirty="0"/>
              <a:t> </a:t>
            </a:r>
            <a:r>
              <a:rPr lang="de-DE" dirty="0" err="1"/>
              <a:t>get</a:t>
            </a:r>
            <a:r>
              <a:rPr lang="de-DE" dirty="0"/>
              <a:t>-login --</a:t>
            </a:r>
            <a:r>
              <a:rPr lang="de-DE" dirty="0" err="1"/>
              <a:t>no</a:t>
            </a:r>
            <a:r>
              <a:rPr lang="de-DE" dirty="0"/>
              <a:t>-</a:t>
            </a:r>
            <a:r>
              <a:rPr lang="de-DE" dirty="0" err="1"/>
              <a:t>include</a:t>
            </a:r>
            <a:r>
              <a:rPr lang="de-DE" dirty="0"/>
              <a:t>-email --region us-east-1)</a:t>
            </a:r>
          </a:p>
          <a:p>
            <a:pPr marL="0" lvl="0" indent="0" algn="l" rtl="0">
              <a:spcBef>
                <a:spcPts val="0"/>
              </a:spcBef>
              <a:spcAft>
                <a:spcPts val="0"/>
              </a:spcAft>
              <a:buNone/>
            </a:pPr>
            <a:r>
              <a:rPr lang="de-DE" dirty="0" err="1"/>
              <a:t>docker</a:t>
            </a:r>
            <a:r>
              <a:rPr lang="de-DE" dirty="0"/>
              <a:t> </a:t>
            </a:r>
            <a:r>
              <a:rPr lang="de-DE" dirty="0" err="1"/>
              <a:t>build</a:t>
            </a:r>
            <a:r>
              <a:rPr lang="de-DE" dirty="0"/>
              <a:t> -t </a:t>
            </a:r>
            <a:r>
              <a:rPr lang="de-DE" dirty="0" err="1"/>
              <a:t>spugachev</a:t>
            </a:r>
            <a:r>
              <a:rPr lang="de-DE" dirty="0"/>
              <a:t> .</a:t>
            </a:r>
          </a:p>
          <a:p>
            <a:pPr marL="0" lvl="0" indent="0" algn="l" rtl="0">
              <a:spcBef>
                <a:spcPts val="0"/>
              </a:spcBef>
              <a:spcAft>
                <a:spcPts val="0"/>
              </a:spcAft>
              <a:buNone/>
            </a:pPr>
            <a:r>
              <a:rPr lang="de-DE" dirty="0" err="1"/>
              <a:t>docker</a:t>
            </a:r>
            <a:r>
              <a:rPr lang="de-DE" dirty="0"/>
              <a:t> tag </a:t>
            </a:r>
            <a:r>
              <a:rPr lang="de-DE" dirty="0" err="1"/>
              <a:t>spugachev:latest</a:t>
            </a:r>
            <a:r>
              <a:rPr lang="de-DE" dirty="0"/>
              <a:t> 273595204085.dkr.ecr.us-east-1.amazonaws.com/</a:t>
            </a:r>
            <a:r>
              <a:rPr lang="de-DE" dirty="0" err="1"/>
              <a:t>spugachev:latest</a:t>
            </a:r>
            <a:endParaRPr lang="de-DE" dirty="0"/>
          </a:p>
          <a:p>
            <a:pPr marL="0" lvl="0" indent="0" algn="l" rtl="0">
              <a:spcBef>
                <a:spcPts val="0"/>
              </a:spcBef>
              <a:spcAft>
                <a:spcPts val="0"/>
              </a:spcAft>
              <a:buNone/>
            </a:pPr>
            <a:r>
              <a:rPr lang="de-DE" dirty="0" err="1"/>
              <a:t>docker</a:t>
            </a:r>
            <a:r>
              <a:rPr lang="de-DE" dirty="0"/>
              <a:t> push 273595204085.dkr.ecr.us-east-1.amazonaws.com/</a:t>
            </a:r>
            <a:r>
              <a:rPr lang="de-DE" dirty="0" err="1"/>
              <a:t>spugachev:latest</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5247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086a2edae_1_929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086a2edae_1_9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053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2086a2edae_1_9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2086a2edae_1_9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82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2086a2edae_1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2086a2edae_1_1310:notes"/>
          <p:cNvSpPr txBox="1">
            <a:spLocks noGrp="1"/>
          </p:cNvSpPr>
          <p:nvPr>
            <p:ph type="body" idx="1"/>
          </p:nvPr>
        </p:nvSpPr>
        <p:spPr>
          <a:xfrm>
            <a:off x="223630" y="4272197"/>
            <a:ext cx="5367000" cy="40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Microservices take the Unix philosophy to your application design. Write programs that do one thing, and do it well. Write programs that work together. Sounds familiar right?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93837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g2086a2edae_1_93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g2086a2edae_1_9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833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3f7fb99aca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1" name="Google Shape;1701;g3f7fb99aca_0_9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Font typeface="Arial"/>
              <a:buNone/>
            </a:pPr>
            <a:endParaRPr sz="3600" b="0" i="0" u="none" strike="noStrike" cap="none"/>
          </a:p>
        </p:txBody>
      </p:sp>
    </p:spTree>
    <p:extLst>
      <p:ext uri="{BB962C8B-B14F-4D97-AF65-F5344CB8AC3E}">
        <p14:creationId xmlns:p14="http://schemas.microsoft.com/office/powerpoint/2010/main" val="3896792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Where your application is spread across a number of hosts and is very difficult to keep track of what is running where.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33023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43761d7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43761d7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91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a:hlinkClick r:id="rId3"/>
              </a:rPr>
              <a:t>https://www.12factor.net</a:t>
            </a:r>
            <a:endParaRPr lang="de-DE" dirty="0"/>
          </a:p>
          <a:p>
            <a:r>
              <a:rPr lang="de-DE" dirty="0">
                <a:hlinkClick r:id="rId4"/>
              </a:rPr>
              <a:t>https://medium.com/open-graphql/top-9-aws-appsync-features-you-didnt-know-about-57224075ffb1</a:t>
            </a:r>
            <a:endParaRPr lang="de-DE"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4064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2086a2edae_1_9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6" name="Google Shape;2126;g2086a2edae_1_9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Windows и Linux сервера, Production и Staging, разные датацентры</a:t>
            </a:r>
            <a:endParaRPr sz="1200">
              <a:solidFill>
                <a:schemeClr val="dk1"/>
              </a:solidFill>
            </a:endParaRPr>
          </a:p>
        </p:txBody>
      </p:sp>
    </p:spTree>
    <p:extLst>
      <p:ext uri="{BB962C8B-B14F-4D97-AF65-F5344CB8AC3E}">
        <p14:creationId xmlns:p14="http://schemas.microsoft.com/office/powerpoint/2010/main" val="1681228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897534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93930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62234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the Shared responsibility model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210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41790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err="1"/>
              <a:t>TaskDefinition</a:t>
            </a:r>
            <a:r>
              <a:rPr lang="de-DE" dirty="0"/>
              <a:t>:</a:t>
            </a:r>
          </a:p>
          <a:p>
            <a:r>
              <a:rPr lang="de-DE" dirty="0"/>
              <a:t>  Type: AWS::ECS::</a:t>
            </a:r>
            <a:r>
              <a:rPr lang="de-DE" dirty="0" err="1"/>
              <a:t>TaskDefinition</a:t>
            </a:r>
            <a:endParaRPr lang="de-DE" dirty="0"/>
          </a:p>
          <a:p>
            <a:r>
              <a:rPr lang="de-DE" dirty="0"/>
              <a:t>  Properties:</a:t>
            </a:r>
          </a:p>
          <a:p>
            <a:r>
              <a:rPr lang="de-DE" dirty="0"/>
              <a:t>    Family: !</a:t>
            </a:r>
            <a:r>
              <a:rPr lang="de-DE" dirty="0" err="1"/>
              <a:t>Ref</a:t>
            </a:r>
            <a:r>
              <a:rPr lang="de-DE" dirty="0"/>
              <a:t> '</a:t>
            </a:r>
            <a:r>
              <a:rPr lang="de-DE" dirty="0" err="1"/>
              <a:t>ServiceName</a:t>
            </a:r>
            <a:r>
              <a:rPr lang="de-DE" dirty="0"/>
              <a:t>'</a:t>
            </a:r>
          </a:p>
          <a:p>
            <a:r>
              <a:rPr lang="de-DE" dirty="0"/>
              <a:t>    </a:t>
            </a:r>
            <a:r>
              <a:rPr lang="de-DE" dirty="0" err="1"/>
              <a:t>Cpu</a:t>
            </a:r>
            <a:r>
              <a:rPr lang="de-DE" dirty="0"/>
              <a:t>: !</a:t>
            </a:r>
            <a:r>
              <a:rPr lang="de-DE" dirty="0" err="1"/>
              <a:t>Ref</a:t>
            </a:r>
            <a:r>
              <a:rPr lang="de-DE" dirty="0"/>
              <a:t> '</a:t>
            </a:r>
            <a:r>
              <a:rPr lang="de-DE" dirty="0" err="1"/>
              <a:t>ContainerCpu</a:t>
            </a:r>
            <a:r>
              <a:rPr lang="de-DE" dirty="0"/>
              <a:t>'</a:t>
            </a:r>
          </a:p>
          <a:p>
            <a:r>
              <a:rPr lang="de-DE" dirty="0"/>
              <a:t>    Memory: !</a:t>
            </a:r>
            <a:r>
              <a:rPr lang="de-DE" dirty="0" err="1"/>
              <a:t>Ref</a:t>
            </a:r>
            <a:r>
              <a:rPr lang="de-DE" dirty="0"/>
              <a:t> '</a:t>
            </a:r>
            <a:r>
              <a:rPr lang="de-DE" dirty="0" err="1"/>
              <a:t>ContainerMemory</a:t>
            </a:r>
            <a:r>
              <a:rPr lang="de-DE" dirty="0"/>
              <a:t>'</a:t>
            </a:r>
          </a:p>
          <a:p>
            <a:r>
              <a:rPr lang="de-DE" dirty="0"/>
              <a:t>    </a:t>
            </a:r>
            <a:r>
              <a:rPr lang="de-DE" dirty="0" err="1"/>
              <a:t>NetworkMode</a:t>
            </a:r>
            <a:r>
              <a:rPr lang="de-DE" dirty="0"/>
              <a:t>: </a:t>
            </a:r>
            <a:r>
              <a:rPr lang="de-DE" dirty="0" err="1"/>
              <a:t>awsvpc</a:t>
            </a:r>
            <a:endParaRPr lang="de-DE" dirty="0"/>
          </a:p>
          <a:p>
            <a:r>
              <a:rPr lang="de-DE" dirty="0"/>
              <a:t>    </a:t>
            </a:r>
            <a:r>
              <a:rPr lang="de-DE" dirty="0" err="1"/>
              <a:t>RequiresCompatibilities</a:t>
            </a:r>
            <a:r>
              <a:rPr lang="de-DE" dirty="0"/>
              <a:t>:</a:t>
            </a:r>
          </a:p>
          <a:p>
            <a:r>
              <a:rPr lang="de-DE" dirty="0"/>
              <a:t>      - FARGATE</a:t>
            </a:r>
          </a:p>
          <a:p>
            <a:r>
              <a:rPr lang="de-DE" dirty="0"/>
              <a:t>    </a:t>
            </a:r>
            <a:r>
              <a:rPr lang="de-DE" dirty="0" err="1"/>
              <a:t>ExecutionRoleArn</a:t>
            </a:r>
            <a:r>
              <a:rPr lang="de-DE" dirty="0"/>
              <a:t>:</a:t>
            </a:r>
          </a:p>
          <a:p>
            <a:r>
              <a:rPr lang="de-DE" dirty="0"/>
              <a:t>      </a:t>
            </a:r>
            <a:r>
              <a:rPr lang="de-DE" dirty="0" err="1"/>
              <a:t>Fn</a:t>
            </a:r>
            <a:r>
              <a:rPr lang="de-DE" dirty="0"/>
              <a:t>::</a:t>
            </a:r>
            <a:r>
              <a:rPr lang="de-DE" dirty="0" err="1"/>
              <a:t>ImportValue</a:t>
            </a:r>
            <a:r>
              <a:rPr lang="de-DE" dirty="0"/>
              <a:t>:</a:t>
            </a:r>
          </a:p>
          <a:p>
            <a:r>
              <a:rPr lang="de-DE" dirty="0"/>
              <a:t>        !</a:t>
            </a:r>
            <a:r>
              <a:rPr lang="de-DE" dirty="0" err="1"/>
              <a:t>Join</a:t>
            </a:r>
            <a:r>
              <a:rPr lang="de-DE" dirty="0"/>
              <a:t> [':', [!</a:t>
            </a:r>
            <a:r>
              <a:rPr lang="de-DE" dirty="0" err="1"/>
              <a:t>Ref</a:t>
            </a:r>
            <a:r>
              <a:rPr lang="de-DE" dirty="0"/>
              <a:t> '</a:t>
            </a:r>
            <a:r>
              <a:rPr lang="de-DE" dirty="0" err="1"/>
              <a:t>StackName</a:t>
            </a:r>
            <a:r>
              <a:rPr lang="de-DE" dirty="0"/>
              <a:t>', '</a:t>
            </a:r>
            <a:r>
              <a:rPr lang="de-DE" dirty="0" err="1"/>
              <a:t>ECSTaskExecutionRole</a:t>
            </a:r>
            <a:r>
              <a:rPr lang="de-DE" dirty="0"/>
              <a:t>']]</a:t>
            </a:r>
          </a:p>
          <a:p>
            <a:r>
              <a:rPr lang="de-DE" dirty="0"/>
              <a:t>    </a:t>
            </a:r>
            <a:r>
              <a:rPr lang="de-DE" dirty="0" err="1"/>
              <a:t>TaskRoleArn</a:t>
            </a:r>
            <a:r>
              <a:rPr lang="de-DE" dirty="0"/>
              <a:t>:</a:t>
            </a:r>
          </a:p>
          <a:p>
            <a:r>
              <a:rPr lang="de-DE" dirty="0"/>
              <a:t>      </a:t>
            </a:r>
            <a:r>
              <a:rPr lang="de-DE" dirty="0" err="1"/>
              <a:t>Fn</a:t>
            </a:r>
            <a:r>
              <a:rPr lang="de-DE" dirty="0"/>
              <a:t>::</a:t>
            </a:r>
            <a:r>
              <a:rPr lang="de-DE" dirty="0" err="1"/>
              <a:t>If</a:t>
            </a:r>
            <a:r>
              <a:rPr lang="de-DE" dirty="0"/>
              <a:t>:</a:t>
            </a:r>
          </a:p>
          <a:p>
            <a:r>
              <a:rPr lang="de-DE" dirty="0"/>
              <a:t>        - '</a:t>
            </a:r>
            <a:r>
              <a:rPr lang="de-DE" dirty="0" err="1"/>
              <a:t>HasCustomRole</a:t>
            </a:r>
            <a:r>
              <a:rPr lang="de-DE" dirty="0"/>
              <a:t>'</a:t>
            </a:r>
          </a:p>
          <a:p>
            <a:r>
              <a:rPr lang="de-DE" dirty="0"/>
              <a:t>        - !</a:t>
            </a:r>
            <a:r>
              <a:rPr lang="de-DE" dirty="0" err="1"/>
              <a:t>Ref</a:t>
            </a:r>
            <a:r>
              <a:rPr lang="de-DE" dirty="0"/>
              <a:t> '</a:t>
            </a:r>
            <a:r>
              <a:rPr lang="de-DE" dirty="0" err="1"/>
              <a:t>Role</a:t>
            </a:r>
            <a:r>
              <a:rPr lang="de-DE" dirty="0"/>
              <a:t>'</a:t>
            </a:r>
          </a:p>
          <a:p>
            <a:r>
              <a:rPr lang="de-DE" dirty="0"/>
              <a:t>        - !</a:t>
            </a:r>
            <a:r>
              <a:rPr lang="de-DE" dirty="0" err="1"/>
              <a:t>Ref</a:t>
            </a:r>
            <a:r>
              <a:rPr lang="de-DE" dirty="0"/>
              <a:t> "AWS::</a:t>
            </a:r>
            <a:r>
              <a:rPr lang="de-DE" dirty="0" err="1"/>
              <a:t>NoValue</a:t>
            </a:r>
            <a:r>
              <a:rPr lang="de-DE" dirty="0"/>
              <a:t>"</a:t>
            </a:r>
          </a:p>
          <a:p>
            <a:r>
              <a:rPr lang="de-DE" dirty="0"/>
              <a:t>    </a:t>
            </a:r>
            <a:r>
              <a:rPr lang="de-DE" dirty="0" err="1"/>
              <a:t>ContainerDefinitions</a:t>
            </a:r>
            <a:r>
              <a:rPr lang="de-DE" dirty="0"/>
              <a:t>:</a:t>
            </a:r>
          </a:p>
          <a:p>
            <a:r>
              <a:rPr lang="de-DE" dirty="0"/>
              <a:t>      - Name: !</a:t>
            </a:r>
            <a:r>
              <a:rPr lang="de-DE" dirty="0" err="1"/>
              <a:t>Ref</a:t>
            </a:r>
            <a:r>
              <a:rPr lang="de-DE" dirty="0"/>
              <a:t> '</a:t>
            </a:r>
            <a:r>
              <a:rPr lang="de-DE" dirty="0" err="1"/>
              <a:t>ServiceName</a:t>
            </a:r>
            <a:r>
              <a:rPr lang="de-DE" dirty="0"/>
              <a:t>'</a:t>
            </a:r>
          </a:p>
          <a:p>
            <a:r>
              <a:rPr lang="de-DE" dirty="0"/>
              <a:t>        </a:t>
            </a:r>
            <a:r>
              <a:rPr lang="de-DE" dirty="0" err="1"/>
              <a:t>Cpu</a:t>
            </a:r>
            <a:r>
              <a:rPr lang="de-DE" dirty="0"/>
              <a:t>: !</a:t>
            </a:r>
            <a:r>
              <a:rPr lang="de-DE" dirty="0" err="1"/>
              <a:t>Ref</a:t>
            </a:r>
            <a:r>
              <a:rPr lang="de-DE" dirty="0"/>
              <a:t> '</a:t>
            </a:r>
            <a:r>
              <a:rPr lang="de-DE" dirty="0" err="1"/>
              <a:t>ContainerCpu</a:t>
            </a:r>
            <a:r>
              <a:rPr lang="de-DE" dirty="0"/>
              <a:t>'</a:t>
            </a:r>
          </a:p>
          <a:p>
            <a:r>
              <a:rPr lang="de-DE" dirty="0"/>
              <a:t>        Memory: !</a:t>
            </a:r>
            <a:r>
              <a:rPr lang="de-DE" dirty="0" err="1"/>
              <a:t>Ref</a:t>
            </a:r>
            <a:r>
              <a:rPr lang="de-DE" dirty="0"/>
              <a:t> '</a:t>
            </a:r>
            <a:r>
              <a:rPr lang="de-DE" dirty="0" err="1"/>
              <a:t>ContainerMemory</a:t>
            </a:r>
            <a:r>
              <a:rPr lang="de-DE" dirty="0"/>
              <a:t>'</a:t>
            </a:r>
          </a:p>
          <a:p>
            <a:r>
              <a:rPr lang="de-DE" dirty="0"/>
              <a:t>        Image: !</a:t>
            </a:r>
            <a:r>
              <a:rPr lang="de-DE" dirty="0" err="1"/>
              <a:t>Ref</a:t>
            </a:r>
            <a:r>
              <a:rPr lang="de-DE" dirty="0"/>
              <a:t> '</a:t>
            </a:r>
            <a:r>
              <a:rPr lang="de-DE" dirty="0" err="1"/>
              <a:t>ImageUrl</a:t>
            </a:r>
            <a:r>
              <a:rPr lang="de-DE" dirty="0"/>
              <a:t>'</a:t>
            </a:r>
          </a:p>
          <a:p>
            <a:r>
              <a:rPr lang="de-DE" dirty="0"/>
              <a:t>        </a:t>
            </a:r>
            <a:r>
              <a:rPr lang="de-DE" dirty="0" err="1"/>
              <a:t>PortMappings</a:t>
            </a:r>
            <a:r>
              <a:rPr lang="de-DE" dirty="0"/>
              <a:t>:</a:t>
            </a:r>
          </a:p>
          <a:p>
            <a:r>
              <a:rPr lang="de-DE" dirty="0"/>
              <a:t>          - </a:t>
            </a:r>
            <a:r>
              <a:rPr lang="de-DE" dirty="0" err="1"/>
              <a:t>ContainerPort</a:t>
            </a:r>
            <a:r>
              <a:rPr lang="de-DE" dirty="0"/>
              <a:t>: !</a:t>
            </a:r>
            <a:r>
              <a:rPr lang="de-DE" dirty="0" err="1"/>
              <a:t>Ref</a:t>
            </a:r>
            <a:r>
              <a:rPr lang="de-DE" dirty="0"/>
              <a:t> '</a:t>
            </a:r>
            <a:r>
              <a:rPr lang="de-DE" dirty="0" err="1"/>
              <a:t>ContainerPort</a:t>
            </a:r>
            <a:r>
              <a:rPr lang="de-DE" dirty="0"/>
              <a:t>'</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20752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err="1"/>
              <a:t>import</a:t>
            </a:r>
            <a:r>
              <a:rPr lang="de-DE" dirty="0"/>
              <a:t> </a:t>
            </a:r>
            <a:r>
              <a:rPr lang="de-DE" dirty="0" err="1"/>
              <a:t>core</a:t>
            </a:r>
            <a:r>
              <a:rPr lang="de-DE" dirty="0"/>
              <a:t> = </a:t>
            </a:r>
            <a:r>
              <a:rPr lang="de-DE" dirty="0" err="1"/>
              <a:t>require</a:t>
            </a:r>
            <a:r>
              <a:rPr lang="de-DE" dirty="0"/>
              <a:t>("@</a:t>
            </a:r>
            <a:r>
              <a:rPr lang="de-DE" dirty="0" err="1"/>
              <a:t>aws-cdk</a:t>
            </a:r>
            <a:r>
              <a:rPr lang="de-DE" dirty="0"/>
              <a:t>/</a:t>
            </a:r>
            <a:r>
              <a:rPr lang="de-DE" dirty="0" err="1"/>
              <a:t>core</a:t>
            </a:r>
            <a:r>
              <a:rPr lang="de-DE" dirty="0"/>
              <a:t>");</a:t>
            </a:r>
          </a:p>
          <a:p>
            <a:r>
              <a:rPr lang="de-DE" dirty="0" err="1"/>
              <a:t>import</a:t>
            </a:r>
            <a:r>
              <a:rPr lang="de-DE" dirty="0"/>
              <a:t> ec2 = </a:t>
            </a:r>
            <a:r>
              <a:rPr lang="de-DE" dirty="0" err="1"/>
              <a:t>require</a:t>
            </a:r>
            <a:r>
              <a:rPr lang="de-DE" dirty="0"/>
              <a:t>("@</a:t>
            </a:r>
            <a:r>
              <a:rPr lang="de-DE" dirty="0" err="1"/>
              <a:t>aws-cdk</a:t>
            </a:r>
            <a:r>
              <a:rPr lang="de-DE" dirty="0"/>
              <a:t>/aws-ec2");</a:t>
            </a:r>
          </a:p>
          <a:p>
            <a:r>
              <a:rPr lang="de-DE" dirty="0" err="1"/>
              <a:t>import</a:t>
            </a:r>
            <a:r>
              <a:rPr lang="de-DE" dirty="0"/>
              <a:t> </a:t>
            </a:r>
            <a:r>
              <a:rPr lang="de-DE" dirty="0" err="1"/>
              <a:t>ecs</a:t>
            </a:r>
            <a:r>
              <a:rPr lang="de-DE" dirty="0"/>
              <a:t> = </a:t>
            </a:r>
            <a:r>
              <a:rPr lang="de-DE" dirty="0" err="1"/>
              <a:t>require</a:t>
            </a:r>
            <a:r>
              <a:rPr lang="de-DE" dirty="0"/>
              <a:t>("@</a:t>
            </a:r>
            <a:r>
              <a:rPr lang="de-DE" dirty="0" err="1"/>
              <a:t>aws-cdk</a:t>
            </a:r>
            <a:r>
              <a:rPr lang="de-DE" dirty="0"/>
              <a:t>/</a:t>
            </a:r>
            <a:r>
              <a:rPr lang="de-DE" dirty="0" err="1"/>
              <a:t>aws-ecs</a:t>
            </a:r>
            <a:r>
              <a:rPr lang="de-DE" dirty="0"/>
              <a:t>");</a:t>
            </a:r>
          </a:p>
          <a:p>
            <a:r>
              <a:rPr lang="de-DE" dirty="0" err="1"/>
              <a:t>import</a:t>
            </a:r>
            <a:r>
              <a:rPr lang="de-DE" dirty="0"/>
              <a:t> </a:t>
            </a:r>
            <a:r>
              <a:rPr lang="de-DE" dirty="0" err="1"/>
              <a:t>ecs_patterns</a:t>
            </a:r>
            <a:r>
              <a:rPr lang="de-DE" dirty="0"/>
              <a:t> = </a:t>
            </a:r>
            <a:r>
              <a:rPr lang="de-DE" dirty="0" err="1"/>
              <a:t>require</a:t>
            </a:r>
            <a:r>
              <a:rPr lang="de-DE" dirty="0"/>
              <a:t>("@</a:t>
            </a:r>
            <a:r>
              <a:rPr lang="de-DE" dirty="0" err="1"/>
              <a:t>aws-cdk</a:t>
            </a:r>
            <a:r>
              <a:rPr lang="de-DE" dirty="0"/>
              <a:t>/</a:t>
            </a:r>
            <a:r>
              <a:rPr lang="de-DE" dirty="0" err="1"/>
              <a:t>aws</a:t>
            </a:r>
            <a:r>
              <a:rPr lang="de-DE" dirty="0"/>
              <a:t>-</a:t>
            </a:r>
            <a:r>
              <a:rPr lang="de-DE" dirty="0" err="1"/>
              <a:t>ecs</a:t>
            </a:r>
            <a:r>
              <a:rPr lang="de-DE" dirty="0"/>
              <a:t>-patterns");</a:t>
            </a:r>
          </a:p>
          <a:p>
            <a:endParaRPr lang="de-DE" dirty="0"/>
          </a:p>
          <a:p>
            <a:r>
              <a:rPr lang="de-DE" dirty="0" err="1"/>
              <a:t>export</a:t>
            </a:r>
            <a:r>
              <a:rPr lang="de-DE" dirty="0"/>
              <a:t> </a:t>
            </a:r>
            <a:r>
              <a:rPr lang="de-DE" dirty="0" err="1"/>
              <a:t>class</a:t>
            </a:r>
            <a:r>
              <a:rPr lang="de-DE" dirty="0"/>
              <a:t> </a:t>
            </a:r>
            <a:r>
              <a:rPr lang="de-DE" dirty="0" err="1"/>
              <a:t>WidgetService</a:t>
            </a:r>
            <a:r>
              <a:rPr lang="de-DE" dirty="0"/>
              <a:t> </a:t>
            </a:r>
            <a:r>
              <a:rPr lang="de-DE" dirty="0" err="1"/>
              <a:t>extends</a:t>
            </a:r>
            <a:r>
              <a:rPr lang="de-DE" dirty="0"/>
              <a:t> </a:t>
            </a:r>
            <a:r>
              <a:rPr lang="de-DE" dirty="0" err="1"/>
              <a:t>core.Construct</a:t>
            </a:r>
            <a:r>
              <a:rPr lang="de-DE" dirty="0"/>
              <a:t> {</a:t>
            </a:r>
          </a:p>
          <a:p>
            <a:r>
              <a:rPr lang="de-DE" dirty="0"/>
              <a:t>  </a:t>
            </a:r>
            <a:r>
              <a:rPr lang="de-DE" dirty="0" err="1"/>
              <a:t>constructor</a:t>
            </a:r>
            <a:r>
              <a:rPr lang="de-DE" dirty="0"/>
              <a:t>(</a:t>
            </a:r>
            <a:r>
              <a:rPr lang="de-DE" dirty="0" err="1"/>
              <a:t>scope</a:t>
            </a:r>
            <a:r>
              <a:rPr lang="de-DE" dirty="0"/>
              <a:t>: </a:t>
            </a:r>
            <a:r>
              <a:rPr lang="de-DE" dirty="0" err="1"/>
              <a:t>core.Construct</a:t>
            </a:r>
            <a:r>
              <a:rPr lang="de-DE" dirty="0"/>
              <a:t>, </a:t>
            </a:r>
            <a:r>
              <a:rPr lang="de-DE" dirty="0" err="1"/>
              <a:t>id</a:t>
            </a:r>
            <a:r>
              <a:rPr lang="de-DE" dirty="0"/>
              <a:t>: </a:t>
            </a:r>
            <a:r>
              <a:rPr lang="de-DE" dirty="0" err="1"/>
              <a:t>string</a:t>
            </a:r>
            <a:r>
              <a:rPr lang="de-DE" dirty="0"/>
              <a:t>) {</a:t>
            </a:r>
          </a:p>
          <a:p>
            <a:r>
              <a:rPr lang="de-DE" dirty="0"/>
              <a:t>    super(</a:t>
            </a:r>
            <a:r>
              <a:rPr lang="de-DE" dirty="0" err="1"/>
              <a:t>scope</a:t>
            </a:r>
            <a:r>
              <a:rPr lang="de-DE" dirty="0"/>
              <a:t>, </a:t>
            </a:r>
            <a:r>
              <a:rPr lang="de-DE" dirty="0" err="1"/>
              <a:t>id</a:t>
            </a:r>
            <a:r>
              <a:rPr lang="de-DE" dirty="0"/>
              <a:t>);</a:t>
            </a:r>
          </a:p>
          <a:p>
            <a:endParaRPr lang="de-DE" dirty="0"/>
          </a:p>
          <a:p>
            <a:r>
              <a:rPr lang="de-DE" dirty="0"/>
              <a:t>    </a:t>
            </a:r>
            <a:r>
              <a:rPr lang="de-DE" dirty="0" err="1"/>
              <a:t>const</a:t>
            </a:r>
            <a:r>
              <a:rPr lang="de-DE" dirty="0"/>
              <a:t> </a:t>
            </a:r>
            <a:r>
              <a:rPr lang="de-DE" dirty="0" err="1"/>
              <a:t>vpc</a:t>
            </a:r>
            <a:r>
              <a:rPr lang="de-DE" dirty="0"/>
              <a:t> = </a:t>
            </a:r>
            <a:r>
              <a:rPr lang="de-DE" dirty="0" err="1"/>
              <a:t>new</a:t>
            </a:r>
            <a:r>
              <a:rPr lang="de-DE" dirty="0"/>
              <a:t> ec2.Vpc(</a:t>
            </a:r>
            <a:r>
              <a:rPr lang="de-DE" dirty="0" err="1"/>
              <a:t>this</a:t>
            </a:r>
            <a:r>
              <a:rPr lang="de-DE" dirty="0"/>
              <a:t>, "</a:t>
            </a:r>
            <a:r>
              <a:rPr lang="de-DE" dirty="0" err="1"/>
              <a:t>MyVpc</a:t>
            </a:r>
            <a:r>
              <a:rPr lang="de-DE" dirty="0"/>
              <a:t>", {</a:t>
            </a:r>
          </a:p>
          <a:p>
            <a:r>
              <a:rPr lang="de-DE" dirty="0"/>
              <a:t>      </a:t>
            </a:r>
            <a:r>
              <a:rPr lang="de-DE" dirty="0" err="1"/>
              <a:t>maxAzs</a:t>
            </a:r>
            <a:r>
              <a:rPr lang="de-DE" dirty="0"/>
              <a:t>: 3 </a:t>
            </a:r>
          </a:p>
          <a:p>
            <a:r>
              <a:rPr lang="de-DE" dirty="0"/>
              <a:t>    });</a:t>
            </a:r>
          </a:p>
          <a:p>
            <a:endParaRPr lang="de-DE" dirty="0"/>
          </a:p>
          <a:p>
            <a:r>
              <a:rPr lang="de-DE" dirty="0"/>
              <a:t>    </a:t>
            </a:r>
            <a:r>
              <a:rPr lang="de-DE" dirty="0" err="1"/>
              <a:t>const</a:t>
            </a:r>
            <a:r>
              <a:rPr lang="de-DE" dirty="0"/>
              <a:t> </a:t>
            </a:r>
            <a:r>
              <a:rPr lang="de-DE" dirty="0" err="1"/>
              <a:t>cluster</a:t>
            </a:r>
            <a:r>
              <a:rPr lang="de-DE" dirty="0"/>
              <a:t> = </a:t>
            </a:r>
            <a:r>
              <a:rPr lang="de-DE" dirty="0" err="1"/>
              <a:t>new</a:t>
            </a:r>
            <a:r>
              <a:rPr lang="de-DE" dirty="0"/>
              <a:t> </a:t>
            </a:r>
            <a:r>
              <a:rPr lang="de-DE" dirty="0" err="1"/>
              <a:t>ecs.Cluster</a:t>
            </a:r>
            <a:r>
              <a:rPr lang="de-DE" dirty="0"/>
              <a:t>(</a:t>
            </a:r>
            <a:r>
              <a:rPr lang="de-DE" dirty="0" err="1"/>
              <a:t>this</a:t>
            </a:r>
            <a:r>
              <a:rPr lang="de-DE" dirty="0"/>
              <a:t>, "</a:t>
            </a:r>
            <a:r>
              <a:rPr lang="de-DE" dirty="0" err="1"/>
              <a:t>MyCluster</a:t>
            </a:r>
            <a:r>
              <a:rPr lang="de-DE" dirty="0"/>
              <a:t>", {</a:t>
            </a:r>
          </a:p>
          <a:p>
            <a:r>
              <a:rPr lang="de-DE" dirty="0"/>
              <a:t>      </a:t>
            </a:r>
            <a:r>
              <a:rPr lang="de-DE" dirty="0" err="1"/>
              <a:t>vpc</a:t>
            </a:r>
            <a:r>
              <a:rPr lang="de-DE" dirty="0"/>
              <a:t>: </a:t>
            </a:r>
            <a:r>
              <a:rPr lang="de-DE" dirty="0" err="1"/>
              <a:t>vpc</a:t>
            </a:r>
            <a:endParaRPr lang="de-DE" dirty="0"/>
          </a:p>
          <a:p>
            <a:r>
              <a:rPr lang="de-DE" dirty="0"/>
              <a:t>    });</a:t>
            </a:r>
          </a:p>
          <a:p>
            <a:endParaRPr lang="de-DE" dirty="0"/>
          </a:p>
          <a:p>
            <a:r>
              <a:rPr lang="de-DE" dirty="0"/>
              <a:t>    // Create a </a:t>
            </a:r>
            <a:r>
              <a:rPr lang="de-DE" dirty="0" err="1"/>
              <a:t>load-balanced</a:t>
            </a:r>
            <a:r>
              <a:rPr lang="de-DE" dirty="0"/>
              <a:t> </a:t>
            </a:r>
            <a:r>
              <a:rPr lang="de-DE" dirty="0" err="1"/>
              <a:t>Fargate</a:t>
            </a:r>
            <a:r>
              <a:rPr lang="de-DE" dirty="0"/>
              <a:t> </a:t>
            </a:r>
            <a:r>
              <a:rPr lang="de-DE" dirty="0" err="1"/>
              <a:t>service</a:t>
            </a:r>
            <a:r>
              <a:rPr lang="de-DE" dirty="0"/>
              <a:t> </a:t>
            </a:r>
            <a:r>
              <a:rPr lang="de-DE" dirty="0" err="1"/>
              <a:t>and</a:t>
            </a:r>
            <a:r>
              <a:rPr lang="de-DE" dirty="0"/>
              <a:t> </a:t>
            </a:r>
            <a:r>
              <a:rPr lang="de-DE" dirty="0" err="1"/>
              <a:t>make</a:t>
            </a:r>
            <a:r>
              <a:rPr lang="de-DE" dirty="0"/>
              <a:t> </a:t>
            </a:r>
            <a:r>
              <a:rPr lang="de-DE" dirty="0" err="1"/>
              <a:t>it</a:t>
            </a:r>
            <a:r>
              <a:rPr lang="de-DE" dirty="0"/>
              <a:t> </a:t>
            </a:r>
            <a:r>
              <a:rPr lang="de-DE" dirty="0" err="1"/>
              <a:t>public</a:t>
            </a:r>
            <a:endParaRPr lang="de-DE" dirty="0"/>
          </a:p>
          <a:p>
            <a:r>
              <a:rPr lang="de-DE" dirty="0"/>
              <a:t>    </a:t>
            </a:r>
            <a:r>
              <a:rPr lang="de-DE" dirty="0" err="1"/>
              <a:t>new</a:t>
            </a:r>
            <a:r>
              <a:rPr lang="de-DE" dirty="0"/>
              <a:t> </a:t>
            </a:r>
            <a:r>
              <a:rPr lang="de-DE" dirty="0" err="1"/>
              <a:t>ecs_patterns.ApplicationLoadBalancedFargateService</a:t>
            </a:r>
            <a:r>
              <a:rPr lang="de-DE" dirty="0"/>
              <a:t>(</a:t>
            </a:r>
            <a:r>
              <a:rPr lang="de-DE" dirty="0" err="1"/>
              <a:t>this</a:t>
            </a:r>
            <a:r>
              <a:rPr lang="de-DE" dirty="0"/>
              <a:t>, "</a:t>
            </a:r>
            <a:r>
              <a:rPr lang="de-DE" dirty="0" err="1"/>
              <a:t>MyFargateService</a:t>
            </a:r>
            <a:r>
              <a:rPr lang="de-DE" dirty="0"/>
              <a:t>", {</a:t>
            </a:r>
          </a:p>
          <a:p>
            <a:r>
              <a:rPr lang="de-DE" dirty="0"/>
              <a:t>      </a:t>
            </a:r>
            <a:r>
              <a:rPr lang="de-DE" dirty="0" err="1"/>
              <a:t>cluster</a:t>
            </a:r>
            <a:r>
              <a:rPr lang="de-DE" dirty="0"/>
              <a:t>: </a:t>
            </a:r>
            <a:r>
              <a:rPr lang="de-DE" dirty="0" err="1"/>
              <a:t>cluster</a:t>
            </a:r>
            <a:r>
              <a:rPr lang="de-DE" dirty="0"/>
              <a:t>, // </a:t>
            </a:r>
            <a:r>
              <a:rPr lang="de-DE" dirty="0" err="1"/>
              <a:t>Required</a:t>
            </a:r>
            <a:endParaRPr lang="de-DE" dirty="0"/>
          </a:p>
          <a:p>
            <a:r>
              <a:rPr lang="de-DE" dirty="0"/>
              <a:t>      </a:t>
            </a:r>
            <a:r>
              <a:rPr lang="de-DE" dirty="0" err="1"/>
              <a:t>cpu</a:t>
            </a:r>
            <a:r>
              <a:rPr lang="de-DE" dirty="0"/>
              <a:t>: 512, // Default </a:t>
            </a:r>
            <a:r>
              <a:rPr lang="de-DE" dirty="0" err="1"/>
              <a:t>is</a:t>
            </a:r>
            <a:r>
              <a:rPr lang="de-DE" dirty="0"/>
              <a:t> 256</a:t>
            </a:r>
          </a:p>
          <a:p>
            <a:r>
              <a:rPr lang="de-DE" dirty="0"/>
              <a:t>      </a:t>
            </a:r>
            <a:r>
              <a:rPr lang="de-DE" dirty="0" err="1"/>
              <a:t>desiredCount</a:t>
            </a:r>
            <a:r>
              <a:rPr lang="de-DE" dirty="0"/>
              <a:t>: 6, // Default </a:t>
            </a:r>
            <a:r>
              <a:rPr lang="de-DE" dirty="0" err="1"/>
              <a:t>is</a:t>
            </a:r>
            <a:r>
              <a:rPr lang="de-DE" dirty="0"/>
              <a:t> 1</a:t>
            </a:r>
          </a:p>
          <a:p>
            <a:r>
              <a:rPr lang="de-DE" dirty="0"/>
              <a:t>      </a:t>
            </a:r>
            <a:r>
              <a:rPr lang="de-DE" dirty="0" err="1"/>
              <a:t>image</a:t>
            </a:r>
            <a:r>
              <a:rPr lang="de-DE" dirty="0"/>
              <a:t>: </a:t>
            </a:r>
            <a:r>
              <a:rPr lang="de-DE" dirty="0" err="1"/>
              <a:t>ecs.ContainerImage.fromRegistry</a:t>
            </a:r>
            <a:r>
              <a:rPr lang="de-DE" dirty="0"/>
              <a:t>("</a:t>
            </a:r>
            <a:r>
              <a:rPr lang="de-DE" dirty="0" err="1"/>
              <a:t>amazon</a:t>
            </a:r>
            <a:r>
              <a:rPr lang="de-DE" dirty="0"/>
              <a:t>/</a:t>
            </a:r>
            <a:r>
              <a:rPr lang="de-DE" dirty="0" err="1"/>
              <a:t>amazon</a:t>
            </a:r>
            <a:r>
              <a:rPr lang="de-DE" dirty="0"/>
              <a:t>-</a:t>
            </a:r>
            <a:r>
              <a:rPr lang="de-DE" dirty="0" err="1"/>
              <a:t>ecs</a:t>
            </a:r>
            <a:r>
              <a:rPr lang="de-DE" dirty="0"/>
              <a:t>-sample"), // </a:t>
            </a:r>
            <a:r>
              <a:rPr lang="de-DE" dirty="0" err="1"/>
              <a:t>Required</a:t>
            </a:r>
            <a:endParaRPr lang="de-DE" dirty="0"/>
          </a:p>
          <a:p>
            <a:r>
              <a:rPr lang="de-DE" dirty="0"/>
              <a:t>      </a:t>
            </a:r>
            <a:r>
              <a:rPr lang="de-DE" dirty="0" err="1"/>
              <a:t>memoryLimitMiB</a:t>
            </a:r>
            <a:r>
              <a:rPr lang="de-DE" dirty="0"/>
              <a:t>: 2048, // Default </a:t>
            </a:r>
            <a:r>
              <a:rPr lang="de-DE" dirty="0" err="1"/>
              <a:t>is</a:t>
            </a:r>
            <a:r>
              <a:rPr lang="de-DE" dirty="0"/>
              <a:t> 512</a:t>
            </a:r>
          </a:p>
          <a:p>
            <a:r>
              <a:rPr lang="de-DE" dirty="0"/>
              <a:t>      </a:t>
            </a:r>
            <a:r>
              <a:rPr lang="de-DE" dirty="0" err="1"/>
              <a:t>publicLoadBalancer</a:t>
            </a:r>
            <a:r>
              <a:rPr lang="de-DE" dirty="0"/>
              <a:t>: </a:t>
            </a:r>
            <a:r>
              <a:rPr lang="de-DE" dirty="0" err="1"/>
              <a:t>true</a:t>
            </a:r>
            <a:r>
              <a:rPr lang="de-DE" dirty="0"/>
              <a:t> // Default </a:t>
            </a:r>
            <a:r>
              <a:rPr lang="de-DE" dirty="0" err="1"/>
              <a:t>is</a:t>
            </a:r>
            <a:r>
              <a:rPr lang="de-DE" dirty="0"/>
              <a:t> </a:t>
            </a:r>
            <a:r>
              <a:rPr lang="de-DE" dirty="0" err="1"/>
              <a:t>false</a:t>
            </a:r>
            <a:endParaRPr lang="de-DE" dirty="0"/>
          </a:p>
          <a:p>
            <a:r>
              <a:rPr lang="de-DE" dirty="0"/>
              <a:t>    });</a:t>
            </a:r>
          </a:p>
          <a:p>
            <a:r>
              <a:rPr lang="de-DE" dirty="0"/>
              <a:t>    </a:t>
            </a:r>
          </a:p>
          <a:p>
            <a:r>
              <a:rPr lang="de-DE" dirty="0"/>
              <a:t>  }</a:t>
            </a:r>
          </a:p>
          <a:p>
            <a:r>
              <a:rPr lang="de-DE" dirty="0"/>
              <a:t>}</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49190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3f7fb99aca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1" name="Google Shape;1701;g3f7fb99aca_0_9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Font typeface="Arial"/>
              <a:buNone/>
            </a:pPr>
            <a:endParaRPr sz="3600" b="0" i="0" u="none" strike="noStrike" cap="none"/>
          </a:p>
        </p:txBody>
      </p:sp>
    </p:spTree>
    <p:extLst>
      <p:ext uri="{BB962C8B-B14F-4D97-AF65-F5344CB8AC3E}">
        <p14:creationId xmlns:p14="http://schemas.microsoft.com/office/powerpoint/2010/main" val="4264661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43761d7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43761d7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67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166384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15634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072215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56772b678b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56772b678b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211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26da1a66b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9" name="Google Shape;2399;g26da1a66b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266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7831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5351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aseline="0" dirty="0">
                <a:latin typeface="Calibri" panose="020F0502020204030204" pitchFamily="34" charset="0"/>
                <a:cs typeface="Calibri" panose="020F0502020204030204" pitchFamily="34" charset="0"/>
              </a:rPr>
              <a:t>Compute is at the core of nearly every AWS customers’ infrastructure, whether it be in the form of instances, containers or serverless compute. We are delivering choice in how you consume compute to support existing applications and build new applications in the way that suits your business and applications needs.  And within each of these areas, we are rapidly adding completely new capabilities.</a:t>
            </a:r>
          </a:p>
          <a:p>
            <a:endParaRPr lang="en-US" sz="1100" baseline="0" dirty="0">
              <a:latin typeface="Calibri" panose="020F0502020204030204" pitchFamily="34" charset="0"/>
              <a:cs typeface="Calibri" panose="020F0502020204030204" pitchFamily="34" charset="0"/>
            </a:endParaRPr>
          </a:p>
          <a:p>
            <a:endParaRPr lang="en-US" sz="1100" baseline="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1207461" rtl="0" eaLnBrk="1" fontAlgn="auto" latinLnBrk="0" hangingPunct="1">
              <a:lnSpc>
                <a:spcPct val="100000"/>
              </a:lnSpc>
              <a:spcBef>
                <a:spcPts val="0"/>
              </a:spcBef>
              <a:spcAft>
                <a:spcPts val="0"/>
              </a:spcAft>
              <a:buClrTx/>
              <a:buSzTx/>
              <a:buFontTx/>
              <a:buNone/>
              <a:tabLst/>
              <a:defRPr/>
            </a:pPr>
            <a:fld id="{55EF69E3-B9CA-4E23-B368-52EF4E395DF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07461"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139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heard us talk about shared responsibility in the past.  Simply stated, a shared responsibility model implies there are parts of the system that AWS is responsible for and there are parts of the systems that you as a customer must take responsibility for. In many cases we provide tools and there is a rich ecosystem of open source and commercial products that makes it easier for all of you to own your side of the responsibility box.</a:t>
            </a:r>
          </a:p>
          <a:p>
            <a:br>
              <a:rPr lang="en-US" dirty="0"/>
            </a:br>
            <a:r>
              <a:rPr lang="en-US" dirty="0"/>
              <a:t>There is no one hard line on where this line is drawn between the two parts of shared </a:t>
            </a:r>
            <a:r>
              <a:rPr lang="en-US" dirty="0" err="1"/>
              <a:t>responisbility</a:t>
            </a:r>
            <a:r>
              <a:rPr lang="en-US" dirty="0"/>
              <a:t>.  One one side of the spectrum you can leverage the power and flexibility of EC2 to run your own database.  You can use something like RDS to simplify the management of the database or use RDS Aurora to completely offload the database storage infrastructure to an AWS managed backend.  Alternatively you can move to a fully managed database like DynamoDB where you create tables, put data in those tables, and query the data.  There is no infrastructure to manage.  QoS is part of the the database service with sufficient knobs and dials to give you the right level of control.</a:t>
            </a:r>
          </a:p>
          <a:p>
            <a:endParaRPr lang="en-US" dirty="0"/>
          </a:p>
          <a:p>
            <a:r>
              <a:rPr lang="en-US" dirty="0"/>
              <a:t>The question we keep asking ourselves is: how can we draw this line in a way that allows our customers to innovate on business problems, but makes the underlying infrastructure less visible.  Any time you spend </a:t>
            </a:r>
            <a:r>
              <a:rPr lang="en-US" dirty="0" err="1"/>
              <a:t>coraling</a:t>
            </a:r>
            <a:r>
              <a:rPr lang="en-US" dirty="0"/>
              <a:t> infrastructure is undifferentiated heavy lifting.  Over the last 12 years as more and more people start in the cloud or move major applications to the cloud, this definition of "undifferentiated </a:t>
            </a:r>
            <a:r>
              <a:rPr lang="en-US" dirty="0" err="1"/>
              <a:t>havy</a:t>
            </a:r>
            <a:r>
              <a:rPr lang="en-US" dirty="0"/>
              <a:t> lifting has evolved"</a:t>
            </a:r>
          </a:p>
          <a:p>
            <a:endParaRPr lang="en-US"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10/17/19 10:47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803415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43761d7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43761d7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598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086a2edae_1_92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Нет оверхеда</a:t>
            </a:r>
            <a:endParaRPr/>
          </a:p>
        </p:txBody>
      </p:sp>
      <p:sp>
        <p:nvSpPr>
          <p:cNvPr id="2152" name="Google Shape;2152;g2086a2edae_1_9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975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Autofit/>
          </a:bodyPr>
          <a:lstStyle>
            <a:lvl1pPr marL="457200" lvl="0" indent="-457200">
              <a:spcBef>
                <a:spcPts val="0"/>
              </a:spcBef>
              <a:spcAft>
                <a:spcPts val="0"/>
              </a:spcAft>
              <a:buSzPts val="3600"/>
              <a:buChar char="●"/>
              <a:defRPr/>
            </a:lvl1pPr>
            <a:lvl2pPr marL="914400" lvl="1" indent="-406400">
              <a:spcBef>
                <a:spcPts val="3200"/>
              </a:spcBef>
              <a:spcAft>
                <a:spcPts val="0"/>
              </a:spcAft>
              <a:buSzPts val="2800"/>
              <a:buChar char="○"/>
              <a:defRPr/>
            </a:lvl2pPr>
            <a:lvl3pPr marL="1371600" lvl="2" indent="-406400">
              <a:spcBef>
                <a:spcPts val="3200"/>
              </a:spcBef>
              <a:spcAft>
                <a:spcPts val="0"/>
              </a:spcAft>
              <a:buSzPts val="2800"/>
              <a:buChar char="■"/>
              <a:defRPr/>
            </a:lvl3pPr>
            <a:lvl4pPr marL="1828800" lvl="3" indent="-406400">
              <a:spcBef>
                <a:spcPts val="3200"/>
              </a:spcBef>
              <a:spcAft>
                <a:spcPts val="0"/>
              </a:spcAft>
              <a:buSzPts val="2800"/>
              <a:buChar char="●"/>
              <a:defRPr/>
            </a:lvl4pPr>
            <a:lvl5pPr marL="2286000" lvl="4" indent="-406400">
              <a:spcBef>
                <a:spcPts val="3200"/>
              </a:spcBef>
              <a:spcAft>
                <a:spcPts val="0"/>
              </a:spcAft>
              <a:buSzPts val="2800"/>
              <a:buChar char="○"/>
              <a:defRPr/>
            </a:lvl5pPr>
            <a:lvl6pPr marL="2743200" lvl="5" indent="-406400">
              <a:spcBef>
                <a:spcPts val="3200"/>
              </a:spcBef>
              <a:spcAft>
                <a:spcPts val="0"/>
              </a:spcAft>
              <a:buSzPts val="2800"/>
              <a:buChar char="■"/>
              <a:defRPr/>
            </a:lvl6pPr>
            <a:lvl7pPr marL="3200400" lvl="6" indent="-406400">
              <a:spcBef>
                <a:spcPts val="3200"/>
              </a:spcBef>
              <a:spcAft>
                <a:spcPts val="0"/>
              </a:spcAft>
              <a:buSzPts val="2800"/>
              <a:buChar char="●"/>
              <a:defRPr/>
            </a:lvl7pPr>
            <a:lvl8pPr marL="3657600" lvl="7" indent="-406400">
              <a:spcBef>
                <a:spcPts val="3200"/>
              </a:spcBef>
              <a:spcAft>
                <a:spcPts val="0"/>
              </a:spcAft>
              <a:buSzPts val="2800"/>
              <a:buChar char="○"/>
              <a:defRPr/>
            </a:lvl8pPr>
            <a:lvl9pPr marL="4114800" lvl="8" indent="-406400">
              <a:spcBef>
                <a:spcPts val="3200"/>
              </a:spcBef>
              <a:spcAft>
                <a:spcPts val="3200"/>
              </a:spcAft>
              <a:buSzPts val="28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334"/>
        <p:cNvGrpSpPr/>
        <p:nvPr/>
      </p:nvGrpSpPr>
      <p:grpSpPr>
        <a:xfrm>
          <a:off x="0" y="0"/>
          <a:ext cx="0" cy="0"/>
          <a:chOff x="0" y="0"/>
          <a:chExt cx="0" cy="0"/>
        </a:xfrm>
      </p:grpSpPr>
      <p:sp>
        <p:nvSpPr>
          <p:cNvPr id="1335" name="Google Shape;1335;p183"/>
          <p:cNvSpPr txBox="1">
            <a:spLocks noGrp="1"/>
          </p:cNvSpPr>
          <p:nvPr>
            <p:ph type="title"/>
          </p:nvPr>
        </p:nvSpPr>
        <p:spPr>
          <a:xfrm>
            <a:off x="1044000" y="547688"/>
            <a:ext cx="15986400" cy="1356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1100"/>
              <a:buFont typeface="Quattrocento Sans"/>
              <a:buNone/>
              <a:defRPr sz="6600" b="0" i="0" u="none" strike="noStrike" cap="none">
                <a:solidFill>
                  <a:schemeClr val="dk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1336" name="Google Shape;1336;p183"/>
          <p:cNvSpPr txBox="1">
            <a:spLocks noGrp="1"/>
          </p:cNvSpPr>
          <p:nvPr>
            <p:ph type="body" idx="1"/>
          </p:nvPr>
        </p:nvSpPr>
        <p:spPr>
          <a:xfrm>
            <a:off x="1044000" y="2173500"/>
            <a:ext cx="15773400" cy="6526800"/>
          </a:xfrm>
          <a:prstGeom prst="rect">
            <a:avLst/>
          </a:prstGeom>
          <a:noFill/>
          <a:ln>
            <a:noFill/>
          </a:ln>
        </p:spPr>
        <p:txBody>
          <a:bodyPr spcFirstLastPara="1" wrap="square" lIns="68575" tIns="68575" rIns="68575" bIns="68575" anchor="t" anchorCtr="0">
            <a:noAutofit/>
          </a:bodyPr>
          <a:lstStyle>
            <a:lvl1pPr marL="914400" marR="0" lvl="0" indent="-457200" algn="l" rtl="0">
              <a:lnSpc>
                <a:spcPct val="90000"/>
              </a:lnSpc>
              <a:spcBef>
                <a:spcPts val="2800"/>
              </a:spcBef>
              <a:spcAft>
                <a:spcPts val="0"/>
              </a:spcAft>
              <a:buClr>
                <a:schemeClr val="accent1"/>
              </a:buClr>
              <a:buSzPts val="1100"/>
              <a:buFont typeface="Arial"/>
              <a:buNone/>
              <a:defRPr sz="6000" b="0" i="0" u="none" strike="noStrike" cap="none">
                <a:solidFill>
                  <a:schemeClr val="accen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Quattrocento Sans"/>
                <a:ea typeface="Quattrocento Sans"/>
                <a:cs typeface="Quattrocento Sans"/>
                <a:sym typeface="Quattrocento Sans"/>
              </a:defRPr>
            </a:lvl2pPr>
            <a:lvl3pPr marL="2743200" marR="0" lvl="2" indent="-647700" algn="l" rtl="0">
              <a:lnSpc>
                <a:spcPct val="90000"/>
              </a:lnSpc>
              <a:spcBef>
                <a:spcPts val="800"/>
              </a:spcBef>
              <a:spcAft>
                <a:spcPts val="0"/>
              </a:spcAft>
              <a:buClr>
                <a:schemeClr val="dk1"/>
              </a:buClr>
              <a:buSzPts val="1500"/>
              <a:buFont typeface="Quattrocento Sans"/>
              <a:buChar char="◦"/>
              <a:defRPr sz="3000" b="0" i="0" u="none" strike="noStrike" cap="none">
                <a:solidFill>
                  <a:schemeClr val="dk1"/>
                </a:solidFill>
                <a:latin typeface="Quattrocento Sans"/>
                <a:ea typeface="Quattrocento Sans"/>
                <a:cs typeface="Quattrocento Sans"/>
                <a:sym typeface="Quattrocento Sans"/>
              </a:defRPr>
            </a:lvl3pPr>
            <a:lvl4pPr marL="3657600" marR="0" lvl="3"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4pPr>
            <a:lvl5pPr marL="4572000" marR="0" lvl="4"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8112439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9"/>
        <p:cNvGrpSpPr/>
        <p:nvPr/>
      </p:nvGrpSpPr>
      <p:grpSpPr>
        <a:xfrm>
          <a:off x="0" y="0"/>
          <a:ext cx="0" cy="0"/>
          <a:chOff x="0" y="0"/>
          <a:chExt cx="0" cy="0"/>
        </a:xfrm>
      </p:grpSpPr>
      <p:sp>
        <p:nvSpPr>
          <p:cNvPr id="180" name="Google Shape;180;p37"/>
          <p:cNvSpPr txBox="1">
            <a:spLocks noGrp="1"/>
          </p:cNvSpPr>
          <p:nvPr>
            <p:ph type="body" idx="1"/>
          </p:nvPr>
        </p:nvSpPr>
        <p:spPr>
          <a:xfrm>
            <a:off x="861830" y="7366600"/>
            <a:ext cx="16459200" cy="868800"/>
          </a:xfrm>
          <a:prstGeom prst="rect">
            <a:avLst/>
          </a:prstGeom>
        </p:spPr>
        <p:txBody>
          <a:bodyPr spcFirstLastPara="1" wrap="square" lIns="91425" tIns="91425" rIns="91425" bIns="91425" anchor="t" anchorCtr="0">
            <a:noAutofit/>
          </a:bodyPr>
          <a:lstStyle>
            <a:lvl1pPr marL="914400" lvl="0" indent="-457200" rtl="0">
              <a:spcBef>
                <a:spcPts val="0"/>
              </a:spcBef>
              <a:spcAft>
                <a:spcPts val="0"/>
              </a:spcAft>
              <a:buClr>
                <a:schemeClr val="dk2"/>
              </a:buClr>
              <a:buSzPts val="3600"/>
              <a:buFont typeface="Open Sans"/>
              <a:buNone/>
              <a:defRPr sz="7200" b="1">
                <a:solidFill>
                  <a:schemeClr val="dk2"/>
                </a:solidFill>
                <a:latin typeface="Open Sans"/>
                <a:ea typeface="Open Sans"/>
                <a:cs typeface="Open Sans"/>
                <a:sym typeface="Open Sans"/>
              </a:defRPr>
            </a:lvl1pPr>
          </a:lstStyle>
          <a:p>
            <a:endParaRPr/>
          </a:p>
        </p:txBody>
      </p:sp>
    </p:spTree>
    <p:extLst>
      <p:ext uri="{BB962C8B-B14F-4D97-AF65-F5344CB8AC3E}">
        <p14:creationId xmlns:p14="http://schemas.microsoft.com/office/powerpoint/2010/main" val="4618445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1"/>
        <p:cNvGrpSpPr/>
        <p:nvPr/>
      </p:nvGrpSpPr>
      <p:grpSpPr>
        <a:xfrm>
          <a:off x="0" y="0"/>
          <a:ext cx="0" cy="0"/>
          <a:chOff x="0" y="0"/>
          <a:chExt cx="0" cy="0"/>
        </a:xfrm>
      </p:grpSpPr>
    </p:spTree>
    <p:extLst>
      <p:ext uri="{BB962C8B-B14F-4D97-AF65-F5344CB8AC3E}">
        <p14:creationId xmlns:p14="http://schemas.microsoft.com/office/powerpoint/2010/main" val="34269073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243137"/>
        </a:solidFill>
        <a:effectLst/>
      </p:bgPr>
    </p:bg>
    <p:spTree>
      <p:nvGrpSpPr>
        <p:cNvPr id="1" name="Shape 186"/>
        <p:cNvGrpSpPr/>
        <p:nvPr/>
      </p:nvGrpSpPr>
      <p:grpSpPr>
        <a:xfrm>
          <a:off x="0" y="0"/>
          <a:ext cx="0" cy="0"/>
          <a:chOff x="0" y="0"/>
          <a:chExt cx="0" cy="0"/>
        </a:xfrm>
      </p:grpSpPr>
      <p:sp>
        <p:nvSpPr>
          <p:cNvPr id="187" name="Google Shape;187;p40"/>
          <p:cNvSpPr txBox="1">
            <a:spLocks noGrp="1"/>
          </p:cNvSpPr>
          <p:nvPr>
            <p:ph type="ctrTitle"/>
          </p:nvPr>
        </p:nvSpPr>
        <p:spPr>
          <a:xfrm>
            <a:off x="1196200" y="3550444"/>
            <a:ext cx="16444200" cy="167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8400">
                <a:solidFill>
                  <a:schemeClr val="lt1"/>
                </a:solidFill>
              </a:defRPr>
            </a:lvl1pPr>
            <a:lvl2pPr lvl="1" rtl="0">
              <a:spcBef>
                <a:spcPts val="0"/>
              </a:spcBef>
              <a:spcAft>
                <a:spcPts val="0"/>
              </a:spcAft>
              <a:buClr>
                <a:schemeClr val="lt1"/>
              </a:buClr>
              <a:buSzPts val="4200"/>
              <a:buNone/>
              <a:defRPr sz="8400">
                <a:solidFill>
                  <a:schemeClr val="lt1"/>
                </a:solidFill>
              </a:defRPr>
            </a:lvl2pPr>
            <a:lvl3pPr lvl="2" rtl="0">
              <a:spcBef>
                <a:spcPts val="0"/>
              </a:spcBef>
              <a:spcAft>
                <a:spcPts val="0"/>
              </a:spcAft>
              <a:buClr>
                <a:schemeClr val="lt1"/>
              </a:buClr>
              <a:buSzPts val="4200"/>
              <a:buNone/>
              <a:defRPr sz="8400">
                <a:solidFill>
                  <a:schemeClr val="lt1"/>
                </a:solidFill>
              </a:defRPr>
            </a:lvl3pPr>
            <a:lvl4pPr lvl="3" rtl="0">
              <a:spcBef>
                <a:spcPts val="0"/>
              </a:spcBef>
              <a:spcAft>
                <a:spcPts val="0"/>
              </a:spcAft>
              <a:buClr>
                <a:schemeClr val="lt1"/>
              </a:buClr>
              <a:buSzPts val="4200"/>
              <a:buNone/>
              <a:defRPr sz="8400">
                <a:solidFill>
                  <a:schemeClr val="lt1"/>
                </a:solidFill>
              </a:defRPr>
            </a:lvl4pPr>
            <a:lvl5pPr lvl="4" rtl="0">
              <a:spcBef>
                <a:spcPts val="0"/>
              </a:spcBef>
              <a:spcAft>
                <a:spcPts val="0"/>
              </a:spcAft>
              <a:buClr>
                <a:schemeClr val="lt1"/>
              </a:buClr>
              <a:buSzPts val="4200"/>
              <a:buNone/>
              <a:defRPr sz="8400">
                <a:solidFill>
                  <a:schemeClr val="lt1"/>
                </a:solidFill>
              </a:defRPr>
            </a:lvl5pPr>
            <a:lvl6pPr lvl="5" rtl="0">
              <a:spcBef>
                <a:spcPts val="0"/>
              </a:spcBef>
              <a:spcAft>
                <a:spcPts val="0"/>
              </a:spcAft>
              <a:buClr>
                <a:schemeClr val="lt1"/>
              </a:buClr>
              <a:buSzPts val="4200"/>
              <a:buNone/>
              <a:defRPr sz="8400">
                <a:solidFill>
                  <a:schemeClr val="lt1"/>
                </a:solidFill>
              </a:defRPr>
            </a:lvl6pPr>
            <a:lvl7pPr lvl="6" rtl="0">
              <a:spcBef>
                <a:spcPts val="0"/>
              </a:spcBef>
              <a:spcAft>
                <a:spcPts val="0"/>
              </a:spcAft>
              <a:buClr>
                <a:schemeClr val="lt1"/>
              </a:buClr>
              <a:buSzPts val="4200"/>
              <a:buNone/>
              <a:defRPr sz="8400">
                <a:solidFill>
                  <a:schemeClr val="lt1"/>
                </a:solidFill>
              </a:defRPr>
            </a:lvl7pPr>
            <a:lvl8pPr lvl="7" rtl="0">
              <a:spcBef>
                <a:spcPts val="0"/>
              </a:spcBef>
              <a:spcAft>
                <a:spcPts val="0"/>
              </a:spcAft>
              <a:buClr>
                <a:schemeClr val="lt1"/>
              </a:buClr>
              <a:buSzPts val="4200"/>
              <a:buNone/>
              <a:defRPr sz="8400">
                <a:solidFill>
                  <a:schemeClr val="lt1"/>
                </a:solidFill>
              </a:defRPr>
            </a:lvl8pPr>
            <a:lvl9pPr lvl="8" rtl="0">
              <a:spcBef>
                <a:spcPts val="0"/>
              </a:spcBef>
              <a:spcAft>
                <a:spcPts val="0"/>
              </a:spcAft>
              <a:buClr>
                <a:schemeClr val="lt1"/>
              </a:buClr>
              <a:buSzPts val="4200"/>
              <a:buNone/>
              <a:defRPr sz="8400">
                <a:solidFill>
                  <a:schemeClr val="lt1"/>
                </a:solidFill>
              </a:defRPr>
            </a:lvl9pPr>
          </a:lstStyle>
          <a:p>
            <a:endParaRPr/>
          </a:p>
        </p:txBody>
      </p:sp>
      <p:sp>
        <p:nvSpPr>
          <p:cNvPr id="188" name="Google Shape;188;p40"/>
          <p:cNvSpPr txBox="1">
            <a:spLocks noGrp="1"/>
          </p:cNvSpPr>
          <p:nvPr>
            <p:ph type="subTitle" idx="1"/>
          </p:nvPr>
        </p:nvSpPr>
        <p:spPr>
          <a:xfrm>
            <a:off x="1196176" y="5431826"/>
            <a:ext cx="16444200" cy="86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4200">
                <a:solidFill>
                  <a:schemeClr val="lt1"/>
                </a:solidFill>
              </a:defRPr>
            </a:lvl1pPr>
            <a:lvl2pPr lvl="1" rtl="0">
              <a:lnSpc>
                <a:spcPct val="100000"/>
              </a:lnSpc>
              <a:spcBef>
                <a:spcPts val="0"/>
              </a:spcBef>
              <a:spcAft>
                <a:spcPts val="0"/>
              </a:spcAft>
              <a:buClr>
                <a:schemeClr val="lt1"/>
              </a:buClr>
              <a:buSzPts val="2100"/>
              <a:buNone/>
              <a:defRPr sz="4200">
                <a:solidFill>
                  <a:schemeClr val="lt1"/>
                </a:solidFill>
              </a:defRPr>
            </a:lvl2pPr>
            <a:lvl3pPr lvl="2" rtl="0">
              <a:lnSpc>
                <a:spcPct val="100000"/>
              </a:lnSpc>
              <a:spcBef>
                <a:spcPts val="0"/>
              </a:spcBef>
              <a:spcAft>
                <a:spcPts val="0"/>
              </a:spcAft>
              <a:buClr>
                <a:schemeClr val="lt1"/>
              </a:buClr>
              <a:buSzPts val="2100"/>
              <a:buNone/>
              <a:defRPr sz="4200">
                <a:solidFill>
                  <a:schemeClr val="lt1"/>
                </a:solidFill>
              </a:defRPr>
            </a:lvl3pPr>
            <a:lvl4pPr lvl="3" rtl="0">
              <a:lnSpc>
                <a:spcPct val="100000"/>
              </a:lnSpc>
              <a:spcBef>
                <a:spcPts val="0"/>
              </a:spcBef>
              <a:spcAft>
                <a:spcPts val="0"/>
              </a:spcAft>
              <a:buClr>
                <a:schemeClr val="lt1"/>
              </a:buClr>
              <a:buSzPts val="2100"/>
              <a:buNone/>
              <a:defRPr sz="4200">
                <a:solidFill>
                  <a:schemeClr val="lt1"/>
                </a:solidFill>
              </a:defRPr>
            </a:lvl4pPr>
            <a:lvl5pPr lvl="4" rtl="0">
              <a:lnSpc>
                <a:spcPct val="100000"/>
              </a:lnSpc>
              <a:spcBef>
                <a:spcPts val="0"/>
              </a:spcBef>
              <a:spcAft>
                <a:spcPts val="0"/>
              </a:spcAft>
              <a:buClr>
                <a:schemeClr val="lt1"/>
              </a:buClr>
              <a:buSzPts val="2100"/>
              <a:buNone/>
              <a:defRPr sz="4200">
                <a:solidFill>
                  <a:schemeClr val="lt1"/>
                </a:solidFill>
              </a:defRPr>
            </a:lvl5pPr>
            <a:lvl6pPr lvl="5" rtl="0">
              <a:lnSpc>
                <a:spcPct val="100000"/>
              </a:lnSpc>
              <a:spcBef>
                <a:spcPts val="0"/>
              </a:spcBef>
              <a:spcAft>
                <a:spcPts val="0"/>
              </a:spcAft>
              <a:buClr>
                <a:schemeClr val="lt1"/>
              </a:buClr>
              <a:buSzPts val="2100"/>
              <a:buNone/>
              <a:defRPr sz="4200">
                <a:solidFill>
                  <a:schemeClr val="lt1"/>
                </a:solidFill>
              </a:defRPr>
            </a:lvl6pPr>
            <a:lvl7pPr lvl="6" rtl="0">
              <a:lnSpc>
                <a:spcPct val="100000"/>
              </a:lnSpc>
              <a:spcBef>
                <a:spcPts val="0"/>
              </a:spcBef>
              <a:spcAft>
                <a:spcPts val="0"/>
              </a:spcAft>
              <a:buClr>
                <a:schemeClr val="lt1"/>
              </a:buClr>
              <a:buSzPts val="2100"/>
              <a:buNone/>
              <a:defRPr sz="4200">
                <a:solidFill>
                  <a:schemeClr val="lt1"/>
                </a:solidFill>
              </a:defRPr>
            </a:lvl7pPr>
            <a:lvl8pPr lvl="7" rtl="0">
              <a:lnSpc>
                <a:spcPct val="100000"/>
              </a:lnSpc>
              <a:spcBef>
                <a:spcPts val="0"/>
              </a:spcBef>
              <a:spcAft>
                <a:spcPts val="0"/>
              </a:spcAft>
              <a:buClr>
                <a:schemeClr val="lt1"/>
              </a:buClr>
              <a:buSzPts val="2100"/>
              <a:buNone/>
              <a:defRPr sz="4200">
                <a:solidFill>
                  <a:schemeClr val="lt1"/>
                </a:solidFill>
              </a:defRPr>
            </a:lvl8pPr>
            <a:lvl9pPr lvl="8" rtl="0">
              <a:lnSpc>
                <a:spcPct val="100000"/>
              </a:lnSpc>
              <a:spcBef>
                <a:spcPts val="0"/>
              </a:spcBef>
              <a:spcAft>
                <a:spcPts val="0"/>
              </a:spcAft>
              <a:buClr>
                <a:schemeClr val="lt1"/>
              </a:buClr>
              <a:buSzPts val="2100"/>
              <a:buNone/>
              <a:defRPr sz="4200">
                <a:solidFill>
                  <a:schemeClr val="lt1"/>
                </a:solidFill>
              </a:defRPr>
            </a:lvl9pPr>
          </a:lstStyle>
          <a:p>
            <a:endParaRPr/>
          </a:p>
        </p:txBody>
      </p:sp>
      <p:sp>
        <p:nvSpPr>
          <p:cNvPr id="189" name="Google Shape;189;p40"/>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15636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243137"/>
        </a:solidFill>
        <a:effectLst/>
      </p:bgPr>
    </p:bg>
    <p:spTree>
      <p:nvGrpSpPr>
        <p:cNvPr id="1" name="Shape 190"/>
        <p:cNvGrpSpPr/>
        <p:nvPr/>
      </p:nvGrpSpPr>
      <p:grpSpPr>
        <a:xfrm>
          <a:off x="0" y="0"/>
          <a:ext cx="0" cy="0"/>
          <a:chOff x="0" y="0"/>
          <a:chExt cx="0" cy="0"/>
        </a:xfrm>
      </p:grpSpPr>
      <p:sp>
        <p:nvSpPr>
          <p:cNvPr id="191" name="Google Shape;191;p41"/>
          <p:cNvSpPr txBox="1">
            <a:spLocks noGrp="1"/>
          </p:cNvSpPr>
          <p:nvPr>
            <p:ph type="title"/>
          </p:nvPr>
        </p:nvSpPr>
        <p:spPr>
          <a:xfrm>
            <a:off x="1196200" y="4304694"/>
            <a:ext cx="16444200" cy="16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8400">
                <a:solidFill>
                  <a:schemeClr val="lt1"/>
                </a:solidFill>
              </a:defRPr>
            </a:lvl1pPr>
            <a:lvl2pPr lvl="1" rtl="0">
              <a:spcBef>
                <a:spcPts val="0"/>
              </a:spcBef>
              <a:spcAft>
                <a:spcPts val="0"/>
              </a:spcAft>
              <a:buClr>
                <a:schemeClr val="lt1"/>
              </a:buClr>
              <a:buSzPts val="4200"/>
              <a:buNone/>
              <a:defRPr sz="8400">
                <a:solidFill>
                  <a:schemeClr val="lt1"/>
                </a:solidFill>
              </a:defRPr>
            </a:lvl2pPr>
            <a:lvl3pPr lvl="2" rtl="0">
              <a:spcBef>
                <a:spcPts val="0"/>
              </a:spcBef>
              <a:spcAft>
                <a:spcPts val="0"/>
              </a:spcAft>
              <a:buClr>
                <a:schemeClr val="lt1"/>
              </a:buClr>
              <a:buSzPts val="4200"/>
              <a:buNone/>
              <a:defRPr sz="8400">
                <a:solidFill>
                  <a:schemeClr val="lt1"/>
                </a:solidFill>
              </a:defRPr>
            </a:lvl3pPr>
            <a:lvl4pPr lvl="3" rtl="0">
              <a:spcBef>
                <a:spcPts val="0"/>
              </a:spcBef>
              <a:spcAft>
                <a:spcPts val="0"/>
              </a:spcAft>
              <a:buClr>
                <a:schemeClr val="lt1"/>
              </a:buClr>
              <a:buSzPts val="4200"/>
              <a:buNone/>
              <a:defRPr sz="8400">
                <a:solidFill>
                  <a:schemeClr val="lt1"/>
                </a:solidFill>
              </a:defRPr>
            </a:lvl4pPr>
            <a:lvl5pPr lvl="4" rtl="0">
              <a:spcBef>
                <a:spcPts val="0"/>
              </a:spcBef>
              <a:spcAft>
                <a:spcPts val="0"/>
              </a:spcAft>
              <a:buClr>
                <a:schemeClr val="lt1"/>
              </a:buClr>
              <a:buSzPts val="4200"/>
              <a:buNone/>
              <a:defRPr sz="8400">
                <a:solidFill>
                  <a:schemeClr val="lt1"/>
                </a:solidFill>
              </a:defRPr>
            </a:lvl5pPr>
            <a:lvl6pPr lvl="5" rtl="0">
              <a:spcBef>
                <a:spcPts val="0"/>
              </a:spcBef>
              <a:spcAft>
                <a:spcPts val="0"/>
              </a:spcAft>
              <a:buClr>
                <a:schemeClr val="lt1"/>
              </a:buClr>
              <a:buSzPts val="4200"/>
              <a:buNone/>
              <a:defRPr sz="8400">
                <a:solidFill>
                  <a:schemeClr val="lt1"/>
                </a:solidFill>
              </a:defRPr>
            </a:lvl6pPr>
            <a:lvl7pPr lvl="6" rtl="0">
              <a:spcBef>
                <a:spcPts val="0"/>
              </a:spcBef>
              <a:spcAft>
                <a:spcPts val="0"/>
              </a:spcAft>
              <a:buClr>
                <a:schemeClr val="lt1"/>
              </a:buClr>
              <a:buSzPts val="4200"/>
              <a:buNone/>
              <a:defRPr sz="8400">
                <a:solidFill>
                  <a:schemeClr val="lt1"/>
                </a:solidFill>
              </a:defRPr>
            </a:lvl7pPr>
            <a:lvl8pPr lvl="7" rtl="0">
              <a:spcBef>
                <a:spcPts val="0"/>
              </a:spcBef>
              <a:spcAft>
                <a:spcPts val="0"/>
              </a:spcAft>
              <a:buClr>
                <a:schemeClr val="lt1"/>
              </a:buClr>
              <a:buSzPts val="4200"/>
              <a:buNone/>
              <a:defRPr sz="8400">
                <a:solidFill>
                  <a:schemeClr val="lt1"/>
                </a:solidFill>
              </a:defRPr>
            </a:lvl8pPr>
            <a:lvl9pPr lvl="8" rtl="0">
              <a:spcBef>
                <a:spcPts val="0"/>
              </a:spcBef>
              <a:spcAft>
                <a:spcPts val="0"/>
              </a:spcAft>
              <a:buClr>
                <a:schemeClr val="lt1"/>
              </a:buClr>
              <a:buSzPts val="4200"/>
              <a:buNone/>
              <a:defRPr sz="8400">
                <a:solidFill>
                  <a:schemeClr val="lt1"/>
                </a:solidFill>
              </a:defRPr>
            </a:lvl9pPr>
          </a:lstStyle>
          <a:p>
            <a:endParaRPr/>
          </a:p>
        </p:txBody>
      </p:sp>
      <p:sp>
        <p:nvSpPr>
          <p:cNvPr id="192" name="Google Shape;192;p41"/>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845915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3"/>
        <p:cNvGrpSpPr/>
        <p:nvPr/>
      </p:nvGrpSpPr>
      <p:grpSpPr>
        <a:xfrm>
          <a:off x="0" y="0"/>
          <a:ext cx="0" cy="0"/>
          <a:chOff x="0" y="0"/>
          <a:chExt cx="0" cy="0"/>
        </a:xfrm>
      </p:grpSpPr>
      <p:sp>
        <p:nvSpPr>
          <p:cNvPr id="194" name="Google Shape;194;p42"/>
          <p:cNvSpPr txBox="1">
            <a:spLocks noGrp="1"/>
          </p:cNvSpPr>
          <p:nvPr>
            <p:ph type="title"/>
          </p:nvPr>
        </p:nvSpPr>
        <p:spPr>
          <a:xfrm>
            <a:off x="623400" y="820000"/>
            <a:ext cx="17041200" cy="121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43137"/>
              </a:buClr>
              <a:buSzPts val="3000"/>
              <a:buNone/>
              <a:defRPr>
                <a:solidFill>
                  <a:srgbClr val="243137"/>
                </a:solidFill>
              </a:defRPr>
            </a:lvl1pPr>
            <a:lvl2pPr lvl="1" rtl="0">
              <a:spcBef>
                <a:spcPts val="0"/>
              </a:spcBef>
              <a:spcAft>
                <a:spcPts val="0"/>
              </a:spcAft>
              <a:buClr>
                <a:srgbClr val="243137"/>
              </a:buClr>
              <a:buSzPts val="3000"/>
              <a:buNone/>
              <a:defRPr>
                <a:solidFill>
                  <a:srgbClr val="243137"/>
                </a:solidFill>
              </a:defRPr>
            </a:lvl2pPr>
            <a:lvl3pPr lvl="2" rtl="0">
              <a:spcBef>
                <a:spcPts val="0"/>
              </a:spcBef>
              <a:spcAft>
                <a:spcPts val="0"/>
              </a:spcAft>
              <a:buClr>
                <a:srgbClr val="243137"/>
              </a:buClr>
              <a:buSzPts val="3000"/>
              <a:buNone/>
              <a:defRPr>
                <a:solidFill>
                  <a:srgbClr val="243137"/>
                </a:solidFill>
              </a:defRPr>
            </a:lvl3pPr>
            <a:lvl4pPr lvl="3" rtl="0">
              <a:spcBef>
                <a:spcPts val="0"/>
              </a:spcBef>
              <a:spcAft>
                <a:spcPts val="0"/>
              </a:spcAft>
              <a:buClr>
                <a:srgbClr val="243137"/>
              </a:buClr>
              <a:buSzPts val="3000"/>
              <a:buNone/>
              <a:defRPr>
                <a:solidFill>
                  <a:srgbClr val="243137"/>
                </a:solidFill>
              </a:defRPr>
            </a:lvl4pPr>
            <a:lvl5pPr lvl="4" rtl="0">
              <a:spcBef>
                <a:spcPts val="0"/>
              </a:spcBef>
              <a:spcAft>
                <a:spcPts val="0"/>
              </a:spcAft>
              <a:buClr>
                <a:srgbClr val="243137"/>
              </a:buClr>
              <a:buSzPts val="3000"/>
              <a:buNone/>
              <a:defRPr>
                <a:solidFill>
                  <a:srgbClr val="243137"/>
                </a:solidFill>
              </a:defRPr>
            </a:lvl5pPr>
            <a:lvl6pPr lvl="5" rtl="0">
              <a:spcBef>
                <a:spcPts val="0"/>
              </a:spcBef>
              <a:spcAft>
                <a:spcPts val="0"/>
              </a:spcAft>
              <a:buClr>
                <a:srgbClr val="243137"/>
              </a:buClr>
              <a:buSzPts val="3000"/>
              <a:buNone/>
              <a:defRPr>
                <a:solidFill>
                  <a:srgbClr val="243137"/>
                </a:solidFill>
              </a:defRPr>
            </a:lvl6pPr>
            <a:lvl7pPr lvl="6" rtl="0">
              <a:spcBef>
                <a:spcPts val="0"/>
              </a:spcBef>
              <a:spcAft>
                <a:spcPts val="0"/>
              </a:spcAft>
              <a:buClr>
                <a:srgbClr val="243137"/>
              </a:buClr>
              <a:buSzPts val="3000"/>
              <a:buNone/>
              <a:defRPr>
                <a:solidFill>
                  <a:srgbClr val="243137"/>
                </a:solidFill>
              </a:defRPr>
            </a:lvl7pPr>
            <a:lvl8pPr lvl="7" rtl="0">
              <a:spcBef>
                <a:spcPts val="0"/>
              </a:spcBef>
              <a:spcAft>
                <a:spcPts val="0"/>
              </a:spcAft>
              <a:buClr>
                <a:srgbClr val="243137"/>
              </a:buClr>
              <a:buSzPts val="3000"/>
              <a:buNone/>
              <a:defRPr>
                <a:solidFill>
                  <a:srgbClr val="243137"/>
                </a:solidFill>
              </a:defRPr>
            </a:lvl8pPr>
            <a:lvl9pPr lvl="8" rtl="0">
              <a:spcBef>
                <a:spcPts val="0"/>
              </a:spcBef>
              <a:spcAft>
                <a:spcPts val="0"/>
              </a:spcAft>
              <a:buClr>
                <a:srgbClr val="243137"/>
              </a:buClr>
              <a:buSzPts val="3000"/>
              <a:buNone/>
              <a:defRPr>
                <a:solidFill>
                  <a:srgbClr val="243137"/>
                </a:solidFill>
              </a:defRPr>
            </a:lvl9pPr>
          </a:lstStyle>
          <a:p>
            <a:endParaRPr/>
          </a:p>
        </p:txBody>
      </p:sp>
      <p:sp>
        <p:nvSpPr>
          <p:cNvPr id="195" name="Google Shape;195;p42"/>
          <p:cNvSpPr txBox="1">
            <a:spLocks noGrp="1"/>
          </p:cNvSpPr>
          <p:nvPr>
            <p:ph type="body" idx="1"/>
          </p:nvPr>
        </p:nvSpPr>
        <p:spPr>
          <a:xfrm>
            <a:off x="623400" y="2459750"/>
            <a:ext cx="17041200" cy="6678000"/>
          </a:xfrm>
          <a:prstGeom prst="rect">
            <a:avLst/>
          </a:prstGeom>
        </p:spPr>
        <p:txBody>
          <a:bodyPr spcFirstLastPara="1" wrap="square" lIns="91425" tIns="91425" rIns="91425" bIns="91425" anchor="t" anchorCtr="0">
            <a:noAutofit/>
          </a:bodyPr>
          <a:lstStyle>
            <a:lvl1pPr marL="914400" lvl="0" indent="-685800" rtl="0">
              <a:spcBef>
                <a:spcPts val="0"/>
              </a:spcBef>
              <a:spcAft>
                <a:spcPts val="0"/>
              </a:spcAft>
              <a:buSzPts val="1800"/>
              <a:buChar char="●"/>
              <a:defRPr/>
            </a:lvl1pPr>
            <a:lvl2pPr marL="1828800" lvl="1" indent="-635000" rtl="0">
              <a:spcBef>
                <a:spcPts val="3200"/>
              </a:spcBef>
              <a:spcAft>
                <a:spcPts val="0"/>
              </a:spcAft>
              <a:buSzPts val="1400"/>
              <a:buChar char="○"/>
              <a:defRPr/>
            </a:lvl2pPr>
            <a:lvl3pPr marL="2743200" lvl="2" indent="-635000" rtl="0">
              <a:spcBef>
                <a:spcPts val="3200"/>
              </a:spcBef>
              <a:spcAft>
                <a:spcPts val="0"/>
              </a:spcAft>
              <a:buSzPts val="1400"/>
              <a:buChar char="■"/>
              <a:defRPr/>
            </a:lvl3pPr>
            <a:lvl4pPr marL="3657600" lvl="3" indent="-635000" rtl="0">
              <a:spcBef>
                <a:spcPts val="3200"/>
              </a:spcBef>
              <a:spcAft>
                <a:spcPts val="0"/>
              </a:spcAft>
              <a:buSzPts val="1400"/>
              <a:buChar char="●"/>
              <a:defRPr/>
            </a:lvl4pPr>
            <a:lvl5pPr marL="4572000" lvl="4" indent="-635000" rtl="0">
              <a:spcBef>
                <a:spcPts val="3200"/>
              </a:spcBef>
              <a:spcAft>
                <a:spcPts val="0"/>
              </a:spcAft>
              <a:buSzPts val="1400"/>
              <a:buChar char="○"/>
              <a:defRPr/>
            </a:lvl5pPr>
            <a:lvl6pPr marL="5486400" lvl="5" indent="-635000" rtl="0">
              <a:spcBef>
                <a:spcPts val="3200"/>
              </a:spcBef>
              <a:spcAft>
                <a:spcPts val="0"/>
              </a:spcAft>
              <a:buSzPts val="1400"/>
              <a:buChar char="■"/>
              <a:defRPr/>
            </a:lvl6pPr>
            <a:lvl7pPr marL="6400800" lvl="6" indent="-635000" rtl="0">
              <a:spcBef>
                <a:spcPts val="3200"/>
              </a:spcBef>
              <a:spcAft>
                <a:spcPts val="0"/>
              </a:spcAft>
              <a:buSzPts val="1400"/>
              <a:buChar char="●"/>
              <a:defRPr/>
            </a:lvl7pPr>
            <a:lvl8pPr marL="7315200" lvl="7" indent="-635000" rtl="0">
              <a:spcBef>
                <a:spcPts val="3200"/>
              </a:spcBef>
              <a:spcAft>
                <a:spcPts val="0"/>
              </a:spcAft>
              <a:buSzPts val="1400"/>
              <a:buChar char="○"/>
              <a:defRPr/>
            </a:lvl8pPr>
            <a:lvl9pPr marL="8229600" lvl="8" indent="-635000" rtl="0">
              <a:spcBef>
                <a:spcPts val="3200"/>
              </a:spcBef>
              <a:spcAft>
                <a:spcPts val="3200"/>
              </a:spcAft>
              <a:buSzPts val="1400"/>
              <a:buChar char="■"/>
              <a:defRPr/>
            </a:lvl9pPr>
          </a:lstStyle>
          <a:p>
            <a:endParaRPr/>
          </a:p>
        </p:txBody>
      </p:sp>
      <p:sp>
        <p:nvSpPr>
          <p:cNvPr id="196" name="Google Shape;196;p42"/>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521923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7"/>
        <p:cNvGrpSpPr/>
        <p:nvPr/>
      </p:nvGrpSpPr>
      <p:grpSpPr>
        <a:xfrm>
          <a:off x="0" y="0"/>
          <a:ext cx="0" cy="0"/>
          <a:chOff x="0" y="0"/>
          <a:chExt cx="0" cy="0"/>
        </a:xfrm>
      </p:grpSpPr>
      <p:sp>
        <p:nvSpPr>
          <p:cNvPr id="198" name="Google Shape;198;p43"/>
          <p:cNvSpPr txBox="1">
            <a:spLocks noGrp="1"/>
          </p:cNvSpPr>
          <p:nvPr>
            <p:ph type="title"/>
          </p:nvPr>
        </p:nvSpPr>
        <p:spPr>
          <a:xfrm>
            <a:off x="623400" y="820000"/>
            <a:ext cx="17041200" cy="121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43137"/>
              </a:buClr>
              <a:buSzPts val="3000"/>
              <a:buNone/>
              <a:defRPr>
                <a:solidFill>
                  <a:srgbClr val="243137"/>
                </a:solidFill>
              </a:defRPr>
            </a:lvl1pPr>
            <a:lvl2pPr lvl="1" rtl="0">
              <a:spcBef>
                <a:spcPts val="0"/>
              </a:spcBef>
              <a:spcAft>
                <a:spcPts val="0"/>
              </a:spcAft>
              <a:buClr>
                <a:srgbClr val="243137"/>
              </a:buClr>
              <a:buSzPts val="3000"/>
              <a:buNone/>
              <a:defRPr>
                <a:solidFill>
                  <a:srgbClr val="243137"/>
                </a:solidFill>
              </a:defRPr>
            </a:lvl2pPr>
            <a:lvl3pPr lvl="2" rtl="0">
              <a:spcBef>
                <a:spcPts val="0"/>
              </a:spcBef>
              <a:spcAft>
                <a:spcPts val="0"/>
              </a:spcAft>
              <a:buClr>
                <a:srgbClr val="243137"/>
              </a:buClr>
              <a:buSzPts val="3000"/>
              <a:buNone/>
              <a:defRPr>
                <a:solidFill>
                  <a:srgbClr val="243137"/>
                </a:solidFill>
              </a:defRPr>
            </a:lvl3pPr>
            <a:lvl4pPr lvl="3" rtl="0">
              <a:spcBef>
                <a:spcPts val="0"/>
              </a:spcBef>
              <a:spcAft>
                <a:spcPts val="0"/>
              </a:spcAft>
              <a:buClr>
                <a:srgbClr val="243137"/>
              </a:buClr>
              <a:buSzPts val="3000"/>
              <a:buNone/>
              <a:defRPr>
                <a:solidFill>
                  <a:srgbClr val="243137"/>
                </a:solidFill>
              </a:defRPr>
            </a:lvl4pPr>
            <a:lvl5pPr lvl="4" rtl="0">
              <a:spcBef>
                <a:spcPts val="0"/>
              </a:spcBef>
              <a:spcAft>
                <a:spcPts val="0"/>
              </a:spcAft>
              <a:buClr>
                <a:srgbClr val="243137"/>
              </a:buClr>
              <a:buSzPts val="3000"/>
              <a:buNone/>
              <a:defRPr>
                <a:solidFill>
                  <a:srgbClr val="243137"/>
                </a:solidFill>
              </a:defRPr>
            </a:lvl5pPr>
            <a:lvl6pPr lvl="5" rtl="0">
              <a:spcBef>
                <a:spcPts val="0"/>
              </a:spcBef>
              <a:spcAft>
                <a:spcPts val="0"/>
              </a:spcAft>
              <a:buClr>
                <a:srgbClr val="243137"/>
              </a:buClr>
              <a:buSzPts val="3000"/>
              <a:buNone/>
              <a:defRPr>
                <a:solidFill>
                  <a:srgbClr val="243137"/>
                </a:solidFill>
              </a:defRPr>
            </a:lvl6pPr>
            <a:lvl7pPr lvl="6" rtl="0">
              <a:spcBef>
                <a:spcPts val="0"/>
              </a:spcBef>
              <a:spcAft>
                <a:spcPts val="0"/>
              </a:spcAft>
              <a:buClr>
                <a:srgbClr val="243137"/>
              </a:buClr>
              <a:buSzPts val="3000"/>
              <a:buNone/>
              <a:defRPr>
                <a:solidFill>
                  <a:srgbClr val="243137"/>
                </a:solidFill>
              </a:defRPr>
            </a:lvl7pPr>
            <a:lvl8pPr lvl="7" rtl="0">
              <a:spcBef>
                <a:spcPts val="0"/>
              </a:spcBef>
              <a:spcAft>
                <a:spcPts val="0"/>
              </a:spcAft>
              <a:buClr>
                <a:srgbClr val="243137"/>
              </a:buClr>
              <a:buSzPts val="3000"/>
              <a:buNone/>
              <a:defRPr>
                <a:solidFill>
                  <a:srgbClr val="243137"/>
                </a:solidFill>
              </a:defRPr>
            </a:lvl8pPr>
            <a:lvl9pPr lvl="8" rtl="0">
              <a:spcBef>
                <a:spcPts val="0"/>
              </a:spcBef>
              <a:spcAft>
                <a:spcPts val="0"/>
              </a:spcAft>
              <a:buClr>
                <a:srgbClr val="243137"/>
              </a:buClr>
              <a:buSzPts val="3000"/>
              <a:buNone/>
              <a:defRPr>
                <a:solidFill>
                  <a:srgbClr val="243137"/>
                </a:solidFill>
              </a:defRPr>
            </a:lvl9pPr>
          </a:lstStyle>
          <a:p>
            <a:endParaRPr/>
          </a:p>
        </p:txBody>
      </p:sp>
      <p:sp>
        <p:nvSpPr>
          <p:cNvPr id="199" name="Google Shape;199;p43"/>
          <p:cNvSpPr txBox="1">
            <a:spLocks noGrp="1"/>
          </p:cNvSpPr>
          <p:nvPr>
            <p:ph type="body" idx="1"/>
          </p:nvPr>
        </p:nvSpPr>
        <p:spPr>
          <a:xfrm>
            <a:off x="623400" y="2459950"/>
            <a:ext cx="7999800" cy="6678000"/>
          </a:xfrm>
          <a:prstGeom prst="rect">
            <a:avLst/>
          </a:prstGeom>
        </p:spPr>
        <p:txBody>
          <a:bodyPr spcFirstLastPara="1" wrap="square" lIns="91425" tIns="91425" rIns="91425" bIns="91425" anchor="t" anchorCtr="0">
            <a:noAutofit/>
          </a:bodyPr>
          <a:lstStyle>
            <a:lvl1pPr marL="914400" lvl="0" indent="-635000" rtl="0">
              <a:spcBef>
                <a:spcPts val="0"/>
              </a:spcBef>
              <a:spcAft>
                <a:spcPts val="0"/>
              </a:spcAft>
              <a:buSzPts val="1400"/>
              <a:buChar char="●"/>
              <a:defRPr sz="2800"/>
            </a:lvl1pPr>
            <a:lvl2pPr marL="1828800" lvl="1" indent="-609600" rtl="0">
              <a:spcBef>
                <a:spcPts val="3200"/>
              </a:spcBef>
              <a:spcAft>
                <a:spcPts val="0"/>
              </a:spcAft>
              <a:buSzPts val="1200"/>
              <a:buChar char="○"/>
              <a:defRPr sz="2400"/>
            </a:lvl2pPr>
            <a:lvl3pPr marL="2743200" lvl="2" indent="-609600" rtl="0">
              <a:spcBef>
                <a:spcPts val="3200"/>
              </a:spcBef>
              <a:spcAft>
                <a:spcPts val="0"/>
              </a:spcAft>
              <a:buSzPts val="1200"/>
              <a:buChar char="■"/>
              <a:defRPr sz="2400"/>
            </a:lvl3pPr>
            <a:lvl4pPr marL="3657600" lvl="3" indent="-609600" rtl="0">
              <a:spcBef>
                <a:spcPts val="3200"/>
              </a:spcBef>
              <a:spcAft>
                <a:spcPts val="0"/>
              </a:spcAft>
              <a:buSzPts val="1200"/>
              <a:buChar char="●"/>
              <a:defRPr sz="2400"/>
            </a:lvl4pPr>
            <a:lvl5pPr marL="4572000" lvl="4" indent="-609600" rtl="0">
              <a:spcBef>
                <a:spcPts val="3200"/>
              </a:spcBef>
              <a:spcAft>
                <a:spcPts val="0"/>
              </a:spcAft>
              <a:buSzPts val="1200"/>
              <a:buChar char="○"/>
              <a:defRPr sz="2400"/>
            </a:lvl5pPr>
            <a:lvl6pPr marL="5486400" lvl="5" indent="-609600" rtl="0">
              <a:spcBef>
                <a:spcPts val="3200"/>
              </a:spcBef>
              <a:spcAft>
                <a:spcPts val="0"/>
              </a:spcAft>
              <a:buSzPts val="1200"/>
              <a:buChar char="■"/>
              <a:defRPr sz="2400"/>
            </a:lvl6pPr>
            <a:lvl7pPr marL="6400800" lvl="6" indent="-609600" rtl="0">
              <a:spcBef>
                <a:spcPts val="3200"/>
              </a:spcBef>
              <a:spcAft>
                <a:spcPts val="0"/>
              </a:spcAft>
              <a:buSzPts val="1200"/>
              <a:buChar char="●"/>
              <a:defRPr sz="2400"/>
            </a:lvl7pPr>
            <a:lvl8pPr marL="7315200" lvl="7" indent="-609600" rtl="0">
              <a:spcBef>
                <a:spcPts val="3200"/>
              </a:spcBef>
              <a:spcAft>
                <a:spcPts val="0"/>
              </a:spcAft>
              <a:buSzPts val="1200"/>
              <a:buChar char="○"/>
              <a:defRPr sz="2400"/>
            </a:lvl8pPr>
            <a:lvl9pPr marL="8229600" lvl="8" indent="-609600" rtl="0">
              <a:spcBef>
                <a:spcPts val="3200"/>
              </a:spcBef>
              <a:spcAft>
                <a:spcPts val="3200"/>
              </a:spcAft>
              <a:buSzPts val="1200"/>
              <a:buChar char="■"/>
              <a:defRPr sz="2400"/>
            </a:lvl9pPr>
          </a:lstStyle>
          <a:p>
            <a:endParaRPr/>
          </a:p>
        </p:txBody>
      </p:sp>
      <p:sp>
        <p:nvSpPr>
          <p:cNvPr id="200" name="Google Shape;200;p43"/>
          <p:cNvSpPr txBox="1">
            <a:spLocks noGrp="1"/>
          </p:cNvSpPr>
          <p:nvPr>
            <p:ph type="body" idx="2"/>
          </p:nvPr>
        </p:nvSpPr>
        <p:spPr>
          <a:xfrm>
            <a:off x="9664800" y="2459950"/>
            <a:ext cx="7999800" cy="6678000"/>
          </a:xfrm>
          <a:prstGeom prst="rect">
            <a:avLst/>
          </a:prstGeom>
        </p:spPr>
        <p:txBody>
          <a:bodyPr spcFirstLastPara="1" wrap="square" lIns="91425" tIns="91425" rIns="91425" bIns="91425" anchor="t" anchorCtr="0">
            <a:noAutofit/>
          </a:bodyPr>
          <a:lstStyle>
            <a:lvl1pPr marL="914400" lvl="0" indent="-635000" rtl="0">
              <a:spcBef>
                <a:spcPts val="0"/>
              </a:spcBef>
              <a:spcAft>
                <a:spcPts val="0"/>
              </a:spcAft>
              <a:buSzPts val="1400"/>
              <a:buChar char="●"/>
              <a:defRPr sz="2800"/>
            </a:lvl1pPr>
            <a:lvl2pPr marL="1828800" lvl="1" indent="-609600" rtl="0">
              <a:spcBef>
                <a:spcPts val="3200"/>
              </a:spcBef>
              <a:spcAft>
                <a:spcPts val="0"/>
              </a:spcAft>
              <a:buSzPts val="1200"/>
              <a:buChar char="○"/>
              <a:defRPr sz="2400"/>
            </a:lvl2pPr>
            <a:lvl3pPr marL="2743200" lvl="2" indent="-609600" rtl="0">
              <a:spcBef>
                <a:spcPts val="3200"/>
              </a:spcBef>
              <a:spcAft>
                <a:spcPts val="0"/>
              </a:spcAft>
              <a:buSzPts val="1200"/>
              <a:buChar char="■"/>
              <a:defRPr sz="2400"/>
            </a:lvl3pPr>
            <a:lvl4pPr marL="3657600" lvl="3" indent="-609600" rtl="0">
              <a:spcBef>
                <a:spcPts val="3200"/>
              </a:spcBef>
              <a:spcAft>
                <a:spcPts val="0"/>
              </a:spcAft>
              <a:buSzPts val="1200"/>
              <a:buChar char="●"/>
              <a:defRPr sz="2400"/>
            </a:lvl4pPr>
            <a:lvl5pPr marL="4572000" lvl="4" indent="-609600" rtl="0">
              <a:spcBef>
                <a:spcPts val="3200"/>
              </a:spcBef>
              <a:spcAft>
                <a:spcPts val="0"/>
              </a:spcAft>
              <a:buSzPts val="1200"/>
              <a:buChar char="○"/>
              <a:defRPr sz="2400"/>
            </a:lvl5pPr>
            <a:lvl6pPr marL="5486400" lvl="5" indent="-609600" rtl="0">
              <a:spcBef>
                <a:spcPts val="3200"/>
              </a:spcBef>
              <a:spcAft>
                <a:spcPts val="0"/>
              </a:spcAft>
              <a:buSzPts val="1200"/>
              <a:buChar char="■"/>
              <a:defRPr sz="2400"/>
            </a:lvl6pPr>
            <a:lvl7pPr marL="6400800" lvl="6" indent="-609600" rtl="0">
              <a:spcBef>
                <a:spcPts val="3200"/>
              </a:spcBef>
              <a:spcAft>
                <a:spcPts val="0"/>
              </a:spcAft>
              <a:buSzPts val="1200"/>
              <a:buChar char="●"/>
              <a:defRPr sz="2400"/>
            </a:lvl7pPr>
            <a:lvl8pPr marL="7315200" lvl="7" indent="-609600" rtl="0">
              <a:spcBef>
                <a:spcPts val="3200"/>
              </a:spcBef>
              <a:spcAft>
                <a:spcPts val="0"/>
              </a:spcAft>
              <a:buSzPts val="1200"/>
              <a:buChar char="○"/>
              <a:defRPr sz="2400"/>
            </a:lvl8pPr>
            <a:lvl9pPr marL="8229600" lvl="8" indent="-609600" rtl="0">
              <a:spcBef>
                <a:spcPts val="3200"/>
              </a:spcBef>
              <a:spcAft>
                <a:spcPts val="3200"/>
              </a:spcAft>
              <a:buSzPts val="1200"/>
              <a:buChar char="■"/>
              <a:defRPr sz="2400"/>
            </a:lvl9pPr>
          </a:lstStyle>
          <a:p>
            <a:endParaRPr/>
          </a:p>
        </p:txBody>
      </p:sp>
      <p:sp>
        <p:nvSpPr>
          <p:cNvPr id="201" name="Google Shape;201;p43"/>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536268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2"/>
        <p:cNvGrpSpPr/>
        <p:nvPr/>
      </p:nvGrpSpPr>
      <p:grpSpPr>
        <a:xfrm>
          <a:off x="0" y="0"/>
          <a:ext cx="0" cy="0"/>
          <a:chOff x="0" y="0"/>
          <a:chExt cx="0" cy="0"/>
        </a:xfrm>
      </p:grpSpPr>
      <p:sp>
        <p:nvSpPr>
          <p:cNvPr id="203" name="Google Shape;203;p44"/>
          <p:cNvSpPr txBox="1">
            <a:spLocks noGrp="1"/>
          </p:cNvSpPr>
          <p:nvPr>
            <p:ph type="title"/>
          </p:nvPr>
        </p:nvSpPr>
        <p:spPr>
          <a:xfrm>
            <a:off x="623400" y="820000"/>
            <a:ext cx="17041200" cy="121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43137"/>
              </a:buClr>
              <a:buSzPts val="3000"/>
              <a:buNone/>
              <a:defRPr>
                <a:solidFill>
                  <a:srgbClr val="243137"/>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4" name="Google Shape;204;p44"/>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234647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05"/>
        <p:cNvGrpSpPr/>
        <p:nvPr/>
      </p:nvGrpSpPr>
      <p:grpSpPr>
        <a:xfrm>
          <a:off x="0" y="0"/>
          <a:ext cx="0" cy="0"/>
          <a:chOff x="0" y="0"/>
          <a:chExt cx="0" cy="0"/>
        </a:xfrm>
      </p:grpSpPr>
      <p:sp>
        <p:nvSpPr>
          <p:cNvPr id="206" name="Google Shape;206;p45"/>
          <p:cNvSpPr txBox="1">
            <a:spLocks noGrp="1"/>
          </p:cNvSpPr>
          <p:nvPr>
            <p:ph type="title"/>
          </p:nvPr>
        </p:nvSpPr>
        <p:spPr>
          <a:xfrm>
            <a:off x="623400" y="1111200"/>
            <a:ext cx="5616000" cy="151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43137"/>
              </a:buClr>
              <a:buSzPts val="2400"/>
              <a:buNone/>
              <a:defRPr sz="4800">
                <a:solidFill>
                  <a:srgbClr val="243137"/>
                </a:solidFill>
              </a:defRPr>
            </a:lvl1pPr>
            <a:lvl2pPr lvl="1" rtl="0">
              <a:spcBef>
                <a:spcPts val="0"/>
              </a:spcBef>
              <a:spcAft>
                <a:spcPts val="0"/>
              </a:spcAft>
              <a:buSzPts val="2400"/>
              <a:buNone/>
              <a:defRPr sz="4800"/>
            </a:lvl2pPr>
            <a:lvl3pPr lvl="2" rtl="0">
              <a:spcBef>
                <a:spcPts val="0"/>
              </a:spcBef>
              <a:spcAft>
                <a:spcPts val="0"/>
              </a:spcAft>
              <a:buSzPts val="2400"/>
              <a:buNone/>
              <a:defRPr sz="4800"/>
            </a:lvl3pPr>
            <a:lvl4pPr lvl="3" rtl="0">
              <a:spcBef>
                <a:spcPts val="0"/>
              </a:spcBef>
              <a:spcAft>
                <a:spcPts val="0"/>
              </a:spcAft>
              <a:buSzPts val="2400"/>
              <a:buNone/>
              <a:defRPr sz="4800"/>
            </a:lvl4pPr>
            <a:lvl5pPr lvl="4" rtl="0">
              <a:spcBef>
                <a:spcPts val="0"/>
              </a:spcBef>
              <a:spcAft>
                <a:spcPts val="0"/>
              </a:spcAft>
              <a:buSzPts val="2400"/>
              <a:buNone/>
              <a:defRPr sz="4800"/>
            </a:lvl5pPr>
            <a:lvl6pPr lvl="5" rtl="0">
              <a:spcBef>
                <a:spcPts val="0"/>
              </a:spcBef>
              <a:spcAft>
                <a:spcPts val="0"/>
              </a:spcAft>
              <a:buSzPts val="2400"/>
              <a:buNone/>
              <a:defRPr sz="4800"/>
            </a:lvl6pPr>
            <a:lvl7pPr lvl="6" rtl="0">
              <a:spcBef>
                <a:spcPts val="0"/>
              </a:spcBef>
              <a:spcAft>
                <a:spcPts val="0"/>
              </a:spcAft>
              <a:buSzPts val="2400"/>
              <a:buNone/>
              <a:defRPr sz="4800"/>
            </a:lvl7pPr>
            <a:lvl8pPr lvl="7" rtl="0">
              <a:spcBef>
                <a:spcPts val="0"/>
              </a:spcBef>
              <a:spcAft>
                <a:spcPts val="0"/>
              </a:spcAft>
              <a:buSzPts val="2400"/>
              <a:buNone/>
              <a:defRPr sz="4800"/>
            </a:lvl8pPr>
            <a:lvl9pPr lvl="8" rtl="0">
              <a:spcBef>
                <a:spcPts val="0"/>
              </a:spcBef>
              <a:spcAft>
                <a:spcPts val="0"/>
              </a:spcAft>
              <a:buSzPts val="2400"/>
              <a:buNone/>
              <a:defRPr sz="4800"/>
            </a:lvl9pPr>
          </a:lstStyle>
          <a:p>
            <a:endParaRPr/>
          </a:p>
        </p:txBody>
      </p:sp>
      <p:sp>
        <p:nvSpPr>
          <p:cNvPr id="207" name="Google Shape;207;p45"/>
          <p:cNvSpPr txBox="1">
            <a:spLocks noGrp="1"/>
          </p:cNvSpPr>
          <p:nvPr>
            <p:ph type="body" idx="1"/>
          </p:nvPr>
        </p:nvSpPr>
        <p:spPr>
          <a:xfrm>
            <a:off x="623400" y="2931608"/>
            <a:ext cx="5616000" cy="62064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Char char="●"/>
              <a:defRPr sz="2400"/>
            </a:lvl1pPr>
            <a:lvl2pPr marL="1828800" lvl="1" indent="-609600" rtl="0">
              <a:spcBef>
                <a:spcPts val="3200"/>
              </a:spcBef>
              <a:spcAft>
                <a:spcPts val="0"/>
              </a:spcAft>
              <a:buSzPts val="1200"/>
              <a:buChar char="○"/>
              <a:defRPr sz="2400"/>
            </a:lvl2pPr>
            <a:lvl3pPr marL="2743200" lvl="2" indent="-609600" rtl="0">
              <a:spcBef>
                <a:spcPts val="3200"/>
              </a:spcBef>
              <a:spcAft>
                <a:spcPts val="0"/>
              </a:spcAft>
              <a:buSzPts val="1200"/>
              <a:buChar char="■"/>
              <a:defRPr sz="2400"/>
            </a:lvl3pPr>
            <a:lvl4pPr marL="3657600" lvl="3" indent="-609600" rtl="0">
              <a:spcBef>
                <a:spcPts val="3200"/>
              </a:spcBef>
              <a:spcAft>
                <a:spcPts val="0"/>
              </a:spcAft>
              <a:buSzPts val="1200"/>
              <a:buChar char="●"/>
              <a:defRPr sz="2400"/>
            </a:lvl4pPr>
            <a:lvl5pPr marL="4572000" lvl="4" indent="-609600" rtl="0">
              <a:spcBef>
                <a:spcPts val="3200"/>
              </a:spcBef>
              <a:spcAft>
                <a:spcPts val="0"/>
              </a:spcAft>
              <a:buSzPts val="1200"/>
              <a:buChar char="○"/>
              <a:defRPr sz="2400"/>
            </a:lvl5pPr>
            <a:lvl6pPr marL="5486400" lvl="5" indent="-609600" rtl="0">
              <a:spcBef>
                <a:spcPts val="3200"/>
              </a:spcBef>
              <a:spcAft>
                <a:spcPts val="0"/>
              </a:spcAft>
              <a:buSzPts val="1200"/>
              <a:buChar char="■"/>
              <a:defRPr sz="2400"/>
            </a:lvl6pPr>
            <a:lvl7pPr marL="6400800" lvl="6" indent="-609600" rtl="0">
              <a:spcBef>
                <a:spcPts val="3200"/>
              </a:spcBef>
              <a:spcAft>
                <a:spcPts val="0"/>
              </a:spcAft>
              <a:buSzPts val="1200"/>
              <a:buChar char="●"/>
              <a:defRPr sz="2400"/>
            </a:lvl7pPr>
            <a:lvl8pPr marL="7315200" lvl="7" indent="-609600" rtl="0">
              <a:spcBef>
                <a:spcPts val="3200"/>
              </a:spcBef>
              <a:spcAft>
                <a:spcPts val="0"/>
              </a:spcAft>
              <a:buSzPts val="1200"/>
              <a:buChar char="○"/>
              <a:defRPr sz="2400"/>
            </a:lvl8pPr>
            <a:lvl9pPr marL="8229600" lvl="8" indent="-609600" rtl="0">
              <a:spcBef>
                <a:spcPts val="3200"/>
              </a:spcBef>
              <a:spcAft>
                <a:spcPts val="3200"/>
              </a:spcAft>
              <a:buSzPts val="1200"/>
              <a:buChar char="■"/>
              <a:defRPr sz="2400"/>
            </a:lvl9pPr>
          </a:lstStyle>
          <a:p>
            <a:endParaRPr/>
          </a:p>
        </p:txBody>
      </p:sp>
      <p:sp>
        <p:nvSpPr>
          <p:cNvPr id="208" name="Google Shape;208;p45"/>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57567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23B8EB"/>
        </a:solidFill>
        <a:effectLst/>
      </p:bgPr>
    </p:bg>
    <p:spTree>
      <p:nvGrpSpPr>
        <p:cNvPr id="1" name="Shape 209"/>
        <p:cNvGrpSpPr/>
        <p:nvPr/>
      </p:nvGrpSpPr>
      <p:grpSpPr>
        <a:xfrm>
          <a:off x="0" y="0"/>
          <a:ext cx="0" cy="0"/>
          <a:chOff x="0" y="0"/>
          <a:chExt cx="0" cy="0"/>
        </a:xfrm>
      </p:grpSpPr>
      <p:sp>
        <p:nvSpPr>
          <p:cNvPr id="210" name="Google Shape;210;p46"/>
          <p:cNvSpPr txBox="1">
            <a:spLocks noGrp="1"/>
          </p:cNvSpPr>
          <p:nvPr>
            <p:ph type="title"/>
          </p:nvPr>
        </p:nvSpPr>
        <p:spPr>
          <a:xfrm>
            <a:off x="980500" y="1052700"/>
            <a:ext cx="11237400" cy="818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9600">
                <a:solidFill>
                  <a:schemeClr val="lt1"/>
                </a:solidFill>
              </a:defRPr>
            </a:lvl1pPr>
            <a:lvl2pPr lvl="1" rtl="0">
              <a:spcBef>
                <a:spcPts val="0"/>
              </a:spcBef>
              <a:spcAft>
                <a:spcPts val="0"/>
              </a:spcAft>
              <a:buClr>
                <a:schemeClr val="lt1"/>
              </a:buClr>
              <a:buSzPts val="4800"/>
              <a:buNone/>
              <a:defRPr sz="9600">
                <a:solidFill>
                  <a:schemeClr val="lt1"/>
                </a:solidFill>
              </a:defRPr>
            </a:lvl2pPr>
            <a:lvl3pPr lvl="2" rtl="0">
              <a:spcBef>
                <a:spcPts val="0"/>
              </a:spcBef>
              <a:spcAft>
                <a:spcPts val="0"/>
              </a:spcAft>
              <a:buClr>
                <a:schemeClr val="lt1"/>
              </a:buClr>
              <a:buSzPts val="4800"/>
              <a:buNone/>
              <a:defRPr sz="9600">
                <a:solidFill>
                  <a:schemeClr val="lt1"/>
                </a:solidFill>
              </a:defRPr>
            </a:lvl3pPr>
            <a:lvl4pPr lvl="3" rtl="0">
              <a:spcBef>
                <a:spcPts val="0"/>
              </a:spcBef>
              <a:spcAft>
                <a:spcPts val="0"/>
              </a:spcAft>
              <a:buClr>
                <a:schemeClr val="lt1"/>
              </a:buClr>
              <a:buSzPts val="4800"/>
              <a:buNone/>
              <a:defRPr sz="9600">
                <a:solidFill>
                  <a:schemeClr val="lt1"/>
                </a:solidFill>
              </a:defRPr>
            </a:lvl4pPr>
            <a:lvl5pPr lvl="4" rtl="0">
              <a:spcBef>
                <a:spcPts val="0"/>
              </a:spcBef>
              <a:spcAft>
                <a:spcPts val="0"/>
              </a:spcAft>
              <a:buClr>
                <a:schemeClr val="lt1"/>
              </a:buClr>
              <a:buSzPts val="4800"/>
              <a:buNone/>
              <a:defRPr sz="9600">
                <a:solidFill>
                  <a:schemeClr val="lt1"/>
                </a:solidFill>
              </a:defRPr>
            </a:lvl5pPr>
            <a:lvl6pPr lvl="5" rtl="0">
              <a:spcBef>
                <a:spcPts val="0"/>
              </a:spcBef>
              <a:spcAft>
                <a:spcPts val="0"/>
              </a:spcAft>
              <a:buClr>
                <a:schemeClr val="lt1"/>
              </a:buClr>
              <a:buSzPts val="4800"/>
              <a:buNone/>
              <a:defRPr sz="9600">
                <a:solidFill>
                  <a:schemeClr val="lt1"/>
                </a:solidFill>
              </a:defRPr>
            </a:lvl6pPr>
            <a:lvl7pPr lvl="6" rtl="0">
              <a:spcBef>
                <a:spcPts val="0"/>
              </a:spcBef>
              <a:spcAft>
                <a:spcPts val="0"/>
              </a:spcAft>
              <a:buClr>
                <a:schemeClr val="lt1"/>
              </a:buClr>
              <a:buSzPts val="4800"/>
              <a:buNone/>
              <a:defRPr sz="9600">
                <a:solidFill>
                  <a:schemeClr val="lt1"/>
                </a:solidFill>
              </a:defRPr>
            </a:lvl7pPr>
            <a:lvl8pPr lvl="7" rtl="0">
              <a:spcBef>
                <a:spcPts val="0"/>
              </a:spcBef>
              <a:spcAft>
                <a:spcPts val="0"/>
              </a:spcAft>
              <a:buClr>
                <a:schemeClr val="lt1"/>
              </a:buClr>
              <a:buSzPts val="4800"/>
              <a:buNone/>
              <a:defRPr sz="9600">
                <a:solidFill>
                  <a:schemeClr val="lt1"/>
                </a:solidFill>
              </a:defRPr>
            </a:lvl8pPr>
            <a:lvl9pPr lvl="8" rtl="0">
              <a:spcBef>
                <a:spcPts val="0"/>
              </a:spcBef>
              <a:spcAft>
                <a:spcPts val="0"/>
              </a:spcAft>
              <a:buClr>
                <a:schemeClr val="lt1"/>
              </a:buClr>
              <a:buSzPts val="4800"/>
              <a:buNone/>
              <a:defRPr sz="9600">
                <a:solidFill>
                  <a:schemeClr val="lt1"/>
                </a:solidFill>
              </a:defRPr>
            </a:lvl9pPr>
          </a:lstStyle>
          <a:p>
            <a:endParaRPr/>
          </a:p>
        </p:txBody>
      </p:sp>
      <p:sp>
        <p:nvSpPr>
          <p:cNvPr id="211" name="Google Shape;211;p46"/>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39327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12"/>
        <p:cNvGrpSpPr/>
        <p:nvPr/>
      </p:nvGrpSpPr>
      <p:grpSpPr>
        <a:xfrm>
          <a:off x="0" y="0"/>
          <a:ext cx="0" cy="0"/>
          <a:chOff x="0" y="0"/>
          <a:chExt cx="0" cy="0"/>
        </a:xfrm>
      </p:grpSpPr>
      <p:sp>
        <p:nvSpPr>
          <p:cNvPr id="213" name="Google Shape;213;p47"/>
          <p:cNvSpPr/>
          <p:nvPr/>
        </p:nvSpPr>
        <p:spPr>
          <a:xfrm>
            <a:off x="9144000" y="-350"/>
            <a:ext cx="9144000" cy="10287000"/>
          </a:xfrm>
          <a:prstGeom prst="rect">
            <a:avLst/>
          </a:prstGeom>
          <a:solidFill>
            <a:srgbClr val="243137"/>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cxnSp>
        <p:nvCxnSpPr>
          <p:cNvPr id="214" name="Google Shape;214;p47"/>
          <p:cNvCxnSpPr/>
          <p:nvPr/>
        </p:nvCxnSpPr>
        <p:spPr>
          <a:xfrm>
            <a:off x="10059350" y="8991000"/>
            <a:ext cx="936600" cy="0"/>
          </a:xfrm>
          <a:prstGeom prst="straightConnector1">
            <a:avLst/>
          </a:prstGeom>
          <a:noFill/>
          <a:ln w="19050" cap="flat" cmpd="sng">
            <a:solidFill>
              <a:schemeClr val="lt1"/>
            </a:solidFill>
            <a:prstDash val="solid"/>
            <a:round/>
            <a:headEnd type="none" w="sm" len="sm"/>
            <a:tailEnd type="none" w="sm" len="sm"/>
          </a:ln>
        </p:spPr>
      </p:cxnSp>
      <p:sp>
        <p:nvSpPr>
          <p:cNvPr id="215" name="Google Shape;215;p47"/>
          <p:cNvSpPr txBox="1">
            <a:spLocks noGrp="1"/>
          </p:cNvSpPr>
          <p:nvPr>
            <p:ph type="title"/>
          </p:nvPr>
        </p:nvSpPr>
        <p:spPr>
          <a:xfrm>
            <a:off x="531000" y="2302200"/>
            <a:ext cx="8090400" cy="3129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3B8EB"/>
              </a:buClr>
              <a:buSzPts val="4200"/>
              <a:buNone/>
              <a:defRPr sz="8400">
                <a:solidFill>
                  <a:srgbClr val="23B8EB"/>
                </a:solidFill>
              </a:defRPr>
            </a:lvl1pPr>
            <a:lvl2pPr lvl="1" algn="ctr" rtl="0">
              <a:spcBef>
                <a:spcPts val="0"/>
              </a:spcBef>
              <a:spcAft>
                <a:spcPts val="0"/>
              </a:spcAft>
              <a:buSzPts val="4200"/>
              <a:buNone/>
              <a:defRPr sz="8400"/>
            </a:lvl2pPr>
            <a:lvl3pPr lvl="2" algn="ctr" rtl="0">
              <a:spcBef>
                <a:spcPts val="0"/>
              </a:spcBef>
              <a:spcAft>
                <a:spcPts val="0"/>
              </a:spcAft>
              <a:buSzPts val="4200"/>
              <a:buNone/>
              <a:defRPr sz="8400"/>
            </a:lvl3pPr>
            <a:lvl4pPr lvl="3" algn="ctr" rtl="0">
              <a:spcBef>
                <a:spcPts val="0"/>
              </a:spcBef>
              <a:spcAft>
                <a:spcPts val="0"/>
              </a:spcAft>
              <a:buSzPts val="4200"/>
              <a:buNone/>
              <a:defRPr sz="8400"/>
            </a:lvl4pPr>
            <a:lvl5pPr lvl="4" algn="ctr" rtl="0">
              <a:spcBef>
                <a:spcPts val="0"/>
              </a:spcBef>
              <a:spcAft>
                <a:spcPts val="0"/>
              </a:spcAft>
              <a:buSzPts val="4200"/>
              <a:buNone/>
              <a:defRPr sz="8400"/>
            </a:lvl5pPr>
            <a:lvl6pPr lvl="5" algn="ctr" rtl="0">
              <a:spcBef>
                <a:spcPts val="0"/>
              </a:spcBef>
              <a:spcAft>
                <a:spcPts val="0"/>
              </a:spcAft>
              <a:buSzPts val="4200"/>
              <a:buNone/>
              <a:defRPr sz="8400"/>
            </a:lvl6pPr>
            <a:lvl7pPr lvl="6" algn="ctr" rtl="0">
              <a:spcBef>
                <a:spcPts val="0"/>
              </a:spcBef>
              <a:spcAft>
                <a:spcPts val="0"/>
              </a:spcAft>
              <a:buSzPts val="4200"/>
              <a:buNone/>
              <a:defRPr sz="8400"/>
            </a:lvl7pPr>
            <a:lvl8pPr lvl="7" algn="ctr" rtl="0">
              <a:spcBef>
                <a:spcPts val="0"/>
              </a:spcBef>
              <a:spcAft>
                <a:spcPts val="0"/>
              </a:spcAft>
              <a:buSzPts val="4200"/>
              <a:buNone/>
              <a:defRPr sz="8400"/>
            </a:lvl8pPr>
            <a:lvl9pPr lvl="8" algn="ctr" rtl="0">
              <a:spcBef>
                <a:spcPts val="0"/>
              </a:spcBef>
              <a:spcAft>
                <a:spcPts val="0"/>
              </a:spcAft>
              <a:buSzPts val="4200"/>
              <a:buNone/>
              <a:defRPr sz="8400"/>
            </a:lvl9pPr>
          </a:lstStyle>
          <a:p>
            <a:endParaRPr/>
          </a:p>
        </p:txBody>
      </p:sp>
      <p:sp>
        <p:nvSpPr>
          <p:cNvPr id="216" name="Google Shape;216;p47"/>
          <p:cNvSpPr txBox="1">
            <a:spLocks noGrp="1"/>
          </p:cNvSpPr>
          <p:nvPr>
            <p:ph type="subTitle" idx="1"/>
          </p:nvPr>
        </p:nvSpPr>
        <p:spPr>
          <a:xfrm>
            <a:off x="531000" y="5538002"/>
            <a:ext cx="8090400" cy="25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4200"/>
            </a:lvl1pPr>
            <a:lvl2pPr lvl="1" algn="ctr" rtl="0">
              <a:lnSpc>
                <a:spcPct val="100000"/>
              </a:lnSpc>
              <a:spcBef>
                <a:spcPts val="0"/>
              </a:spcBef>
              <a:spcAft>
                <a:spcPts val="0"/>
              </a:spcAft>
              <a:buSzPts val="2100"/>
              <a:buNone/>
              <a:defRPr sz="4200"/>
            </a:lvl2pPr>
            <a:lvl3pPr lvl="2" algn="ctr" rtl="0">
              <a:lnSpc>
                <a:spcPct val="100000"/>
              </a:lnSpc>
              <a:spcBef>
                <a:spcPts val="0"/>
              </a:spcBef>
              <a:spcAft>
                <a:spcPts val="0"/>
              </a:spcAft>
              <a:buSzPts val="2100"/>
              <a:buNone/>
              <a:defRPr sz="4200"/>
            </a:lvl3pPr>
            <a:lvl4pPr lvl="3" algn="ctr" rtl="0">
              <a:lnSpc>
                <a:spcPct val="100000"/>
              </a:lnSpc>
              <a:spcBef>
                <a:spcPts val="0"/>
              </a:spcBef>
              <a:spcAft>
                <a:spcPts val="0"/>
              </a:spcAft>
              <a:buSzPts val="2100"/>
              <a:buNone/>
              <a:defRPr sz="4200"/>
            </a:lvl4pPr>
            <a:lvl5pPr lvl="4" algn="ctr" rtl="0">
              <a:lnSpc>
                <a:spcPct val="100000"/>
              </a:lnSpc>
              <a:spcBef>
                <a:spcPts val="0"/>
              </a:spcBef>
              <a:spcAft>
                <a:spcPts val="0"/>
              </a:spcAft>
              <a:buSzPts val="2100"/>
              <a:buNone/>
              <a:defRPr sz="4200"/>
            </a:lvl5pPr>
            <a:lvl6pPr lvl="5" algn="ctr" rtl="0">
              <a:lnSpc>
                <a:spcPct val="100000"/>
              </a:lnSpc>
              <a:spcBef>
                <a:spcPts val="0"/>
              </a:spcBef>
              <a:spcAft>
                <a:spcPts val="0"/>
              </a:spcAft>
              <a:buSzPts val="2100"/>
              <a:buNone/>
              <a:defRPr sz="4200"/>
            </a:lvl6pPr>
            <a:lvl7pPr lvl="6" algn="ctr" rtl="0">
              <a:lnSpc>
                <a:spcPct val="100000"/>
              </a:lnSpc>
              <a:spcBef>
                <a:spcPts val="0"/>
              </a:spcBef>
              <a:spcAft>
                <a:spcPts val="0"/>
              </a:spcAft>
              <a:buSzPts val="2100"/>
              <a:buNone/>
              <a:defRPr sz="4200"/>
            </a:lvl7pPr>
            <a:lvl8pPr lvl="7" algn="ctr" rtl="0">
              <a:lnSpc>
                <a:spcPct val="100000"/>
              </a:lnSpc>
              <a:spcBef>
                <a:spcPts val="0"/>
              </a:spcBef>
              <a:spcAft>
                <a:spcPts val="0"/>
              </a:spcAft>
              <a:buSzPts val="2100"/>
              <a:buNone/>
              <a:defRPr sz="4200"/>
            </a:lvl8pPr>
            <a:lvl9pPr lvl="8" algn="ctr" rtl="0">
              <a:lnSpc>
                <a:spcPct val="100000"/>
              </a:lnSpc>
              <a:spcBef>
                <a:spcPts val="0"/>
              </a:spcBef>
              <a:spcAft>
                <a:spcPts val="0"/>
              </a:spcAft>
              <a:buSzPts val="2100"/>
              <a:buNone/>
              <a:defRPr sz="4200"/>
            </a:lvl9pPr>
          </a:lstStyle>
          <a:p>
            <a:endParaRPr/>
          </a:p>
        </p:txBody>
      </p:sp>
      <p:sp>
        <p:nvSpPr>
          <p:cNvPr id="217" name="Google Shape;217;p47"/>
          <p:cNvSpPr txBox="1">
            <a:spLocks noGrp="1"/>
          </p:cNvSpPr>
          <p:nvPr>
            <p:ph type="body" idx="2"/>
          </p:nvPr>
        </p:nvSpPr>
        <p:spPr>
          <a:xfrm>
            <a:off x="9879000" y="1448400"/>
            <a:ext cx="7674000" cy="7390200"/>
          </a:xfrm>
          <a:prstGeom prst="rect">
            <a:avLst/>
          </a:prstGeom>
        </p:spPr>
        <p:txBody>
          <a:bodyPr spcFirstLastPara="1" wrap="square" lIns="91425" tIns="91425" rIns="91425" bIns="91425" anchor="ctr" anchorCtr="0">
            <a:noAutofit/>
          </a:bodyPr>
          <a:lstStyle>
            <a:lvl1pPr marL="914400" lvl="0" indent="-685800" rtl="0">
              <a:spcBef>
                <a:spcPts val="0"/>
              </a:spcBef>
              <a:spcAft>
                <a:spcPts val="0"/>
              </a:spcAft>
              <a:buClr>
                <a:schemeClr val="lt1"/>
              </a:buClr>
              <a:buSzPts val="1800"/>
              <a:buChar char="●"/>
              <a:defRPr>
                <a:solidFill>
                  <a:schemeClr val="lt1"/>
                </a:solidFill>
              </a:defRPr>
            </a:lvl1pPr>
            <a:lvl2pPr marL="1828800" lvl="1" indent="-635000" rtl="0">
              <a:spcBef>
                <a:spcPts val="3200"/>
              </a:spcBef>
              <a:spcAft>
                <a:spcPts val="0"/>
              </a:spcAft>
              <a:buClr>
                <a:schemeClr val="lt1"/>
              </a:buClr>
              <a:buSzPts val="1400"/>
              <a:buChar char="○"/>
              <a:defRPr>
                <a:solidFill>
                  <a:schemeClr val="lt1"/>
                </a:solidFill>
              </a:defRPr>
            </a:lvl2pPr>
            <a:lvl3pPr marL="2743200" lvl="2" indent="-635000" rtl="0">
              <a:spcBef>
                <a:spcPts val="3200"/>
              </a:spcBef>
              <a:spcAft>
                <a:spcPts val="0"/>
              </a:spcAft>
              <a:buClr>
                <a:schemeClr val="lt1"/>
              </a:buClr>
              <a:buSzPts val="1400"/>
              <a:buChar char="■"/>
              <a:defRPr>
                <a:solidFill>
                  <a:schemeClr val="lt1"/>
                </a:solidFill>
              </a:defRPr>
            </a:lvl3pPr>
            <a:lvl4pPr marL="3657600" lvl="3" indent="-635000" rtl="0">
              <a:spcBef>
                <a:spcPts val="3200"/>
              </a:spcBef>
              <a:spcAft>
                <a:spcPts val="0"/>
              </a:spcAft>
              <a:buClr>
                <a:schemeClr val="lt1"/>
              </a:buClr>
              <a:buSzPts val="1400"/>
              <a:buChar char="●"/>
              <a:defRPr>
                <a:solidFill>
                  <a:schemeClr val="lt1"/>
                </a:solidFill>
              </a:defRPr>
            </a:lvl4pPr>
            <a:lvl5pPr marL="4572000" lvl="4" indent="-635000" rtl="0">
              <a:spcBef>
                <a:spcPts val="3200"/>
              </a:spcBef>
              <a:spcAft>
                <a:spcPts val="0"/>
              </a:spcAft>
              <a:buClr>
                <a:schemeClr val="lt1"/>
              </a:buClr>
              <a:buSzPts val="1400"/>
              <a:buChar char="○"/>
              <a:defRPr>
                <a:solidFill>
                  <a:schemeClr val="lt1"/>
                </a:solidFill>
              </a:defRPr>
            </a:lvl5pPr>
            <a:lvl6pPr marL="5486400" lvl="5" indent="-635000" rtl="0">
              <a:spcBef>
                <a:spcPts val="3200"/>
              </a:spcBef>
              <a:spcAft>
                <a:spcPts val="0"/>
              </a:spcAft>
              <a:buClr>
                <a:schemeClr val="lt1"/>
              </a:buClr>
              <a:buSzPts val="1400"/>
              <a:buChar char="■"/>
              <a:defRPr>
                <a:solidFill>
                  <a:schemeClr val="lt1"/>
                </a:solidFill>
              </a:defRPr>
            </a:lvl6pPr>
            <a:lvl7pPr marL="6400800" lvl="6" indent="-635000" rtl="0">
              <a:spcBef>
                <a:spcPts val="3200"/>
              </a:spcBef>
              <a:spcAft>
                <a:spcPts val="0"/>
              </a:spcAft>
              <a:buClr>
                <a:schemeClr val="lt1"/>
              </a:buClr>
              <a:buSzPts val="1400"/>
              <a:buChar char="●"/>
              <a:defRPr>
                <a:solidFill>
                  <a:schemeClr val="lt1"/>
                </a:solidFill>
              </a:defRPr>
            </a:lvl7pPr>
            <a:lvl8pPr marL="7315200" lvl="7" indent="-635000" rtl="0">
              <a:spcBef>
                <a:spcPts val="3200"/>
              </a:spcBef>
              <a:spcAft>
                <a:spcPts val="0"/>
              </a:spcAft>
              <a:buClr>
                <a:schemeClr val="lt1"/>
              </a:buClr>
              <a:buSzPts val="1400"/>
              <a:buChar char="○"/>
              <a:defRPr>
                <a:solidFill>
                  <a:schemeClr val="lt1"/>
                </a:solidFill>
              </a:defRPr>
            </a:lvl8pPr>
            <a:lvl9pPr marL="8229600" lvl="8" indent="-635000" rtl="0">
              <a:spcBef>
                <a:spcPts val="3200"/>
              </a:spcBef>
              <a:spcAft>
                <a:spcPts val="3200"/>
              </a:spcAft>
              <a:buClr>
                <a:schemeClr val="lt1"/>
              </a:buClr>
              <a:buSzPts val="1400"/>
              <a:buChar char="■"/>
              <a:defRPr>
                <a:solidFill>
                  <a:schemeClr val="lt1"/>
                </a:solidFill>
              </a:defRPr>
            </a:lvl9pPr>
          </a:lstStyle>
          <a:p>
            <a:endParaRPr/>
          </a:p>
        </p:txBody>
      </p:sp>
      <p:sp>
        <p:nvSpPr>
          <p:cNvPr id="218" name="Google Shape;218;p47"/>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7691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975798" y="6965542"/>
            <a:ext cx="7366000" cy="866774"/>
          </a:xfrm>
        </p:spPr>
        <p:txBody>
          <a:bodyPr>
            <a:normAutofit/>
          </a:bodyPr>
          <a:lstStyle>
            <a:lvl1pPr marL="0" indent="0" algn="l">
              <a:buNone/>
              <a:defRPr sz="32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975798" y="7727543"/>
            <a:ext cx="7366000" cy="739776"/>
          </a:xfrm>
        </p:spPr>
        <p:txBody>
          <a:bodyPr>
            <a:normAutofit/>
          </a:bodyPr>
          <a:lstStyle>
            <a:lvl1pPr marL="0" indent="0" algn="l">
              <a:buNone/>
              <a:defRPr sz="32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975798" y="2501144"/>
            <a:ext cx="14649976" cy="1489074"/>
          </a:xfrm>
        </p:spPr>
        <p:txBody>
          <a:bodyPr>
            <a:noAutofit/>
          </a:bodyPr>
          <a:lstStyle>
            <a:lvl1pPr marL="0" indent="0" algn="l">
              <a:buNone/>
              <a:defRPr sz="8000" b="1" baseline="0"/>
            </a:lvl1pPr>
          </a:lstStyle>
          <a:p>
            <a:pPr lvl="0"/>
            <a:r>
              <a:rPr lang="en-US" dirty="0"/>
              <a:t>Click to edit Master title style</a:t>
            </a:r>
          </a:p>
        </p:txBody>
      </p:sp>
      <p:sp>
        <p:nvSpPr>
          <p:cNvPr id="12" name="Text Placeholder 11"/>
          <p:cNvSpPr>
            <a:spLocks noGrp="1"/>
          </p:cNvSpPr>
          <p:nvPr>
            <p:ph type="body" sz="quarter" idx="13"/>
          </p:nvPr>
        </p:nvSpPr>
        <p:spPr>
          <a:xfrm>
            <a:off x="975799" y="4001837"/>
            <a:ext cx="12083164" cy="975698"/>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4338607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sp>
        <p:nvSpPr>
          <p:cNvPr id="220" name="Google Shape;220;p48"/>
          <p:cNvSpPr txBox="1">
            <a:spLocks noGrp="1"/>
          </p:cNvSpPr>
          <p:nvPr>
            <p:ph type="body" idx="1"/>
          </p:nvPr>
        </p:nvSpPr>
        <p:spPr>
          <a:xfrm>
            <a:off x="639000" y="8461150"/>
            <a:ext cx="11997600" cy="1197600"/>
          </a:xfrm>
          <a:prstGeom prst="rect">
            <a:avLst/>
          </a:prstGeom>
        </p:spPr>
        <p:txBody>
          <a:bodyPr spcFirstLastPara="1" wrap="square" lIns="91425" tIns="91425" rIns="91425" bIns="91425" anchor="ctr" anchorCtr="0">
            <a:noAutofit/>
          </a:bodyPr>
          <a:lstStyle>
            <a:lvl1pPr marL="914400" lvl="0" indent="-457200" rtl="0">
              <a:lnSpc>
                <a:spcPct val="100000"/>
              </a:lnSpc>
              <a:spcBef>
                <a:spcPts val="0"/>
              </a:spcBef>
              <a:spcAft>
                <a:spcPts val="0"/>
              </a:spcAft>
              <a:buSzPts val="1800"/>
              <a:buNone/>
              <a:defRPr/>
            </a:lvl1pPr>
          </a:lstStyle>
          <a:p>
            <a:endParaRPr/>
          </a:p>
        </p:txBody>
      </p:sp>
      <p:sp>
        <p:nvSpPr>
          <p:cNvPr id="221" name="Google Shape;221;p48"/>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00771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rgbClr val="243137"/>
        </a:solidFill>
        <a:effectLst/>
      </p:bgPr>
    </p:bg>
    <p:spTree>
      <p:nvGrpSpPr>
        <p:cNvPr id="1" name="Shape 222"/>
        <p:cNvGrpSpPr/>
        <p:nvPr/>
      </p:nvGrpSpPr>
      <p:grpSpPr>
        <a:xfrm>
          <a:off x="0" y="0"/>
          <a:ext cx="0" cy="0"/>
          <a:chOff x="0" y="0"/>
          <a:chExt cx="0" cy="0"/>
        </a:xfrm>
      </p:grpSpPr>
      <p:sp>
        <p:nvSpPr>
          <p:cNvPr id="223" name="Google Shape;223;p49"/>
          <p:cNvSpPr txBox="1">
            <a:spLocks noGrp="1"/>
          </p:cNvSpPr>
          <p:nvPr>
            <p:ph type="title" hasCustomPrompt="1"/>
          </p:nvPr>
        </p:nvSpPr>
        <p:spPr>
          <a:xfrm>
            <a:off x="623400" y="2512100"/>
            <a:ext cx="17041200" cy="4061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24000">
                <a:solidFill>
                  <a:schemeClr val="lt1"/>
                </a:solidFill>
              </a:defRPr>
            </a:lvl1pPr>
            <a:lvl2pPr lvl="1" algn="ctr" rtl="0">
              <a:spcBef>
                <a:spcPts val="0"/>
              </a:spcBef>
              <a:spcAft>
                <a:spcPts val="0"/>
              </a:spcAft>
              <a:buClr>
                <a:schemeClr val="lt1"/>
              </a:buClr>
              <a:buSzPts val="12000"/>
              <a:buNone/>
              <a:defRPr sz="24000">
                <a:solidFill>
                  <a:schemeClr val="lt1"/>
                </a:solidFill>
              </a:defRPr>
            </a:lvl2pPr>
            <a:lvl3pPr lvl="2" algn="ctr" rtl="0">
              <a:spcBef>
                <a:spcPts val="0"/>
              </a:spcBef>
              <a:spcAft>
                <a:spcPts val="0"/>
              </a:spcAft>
              <a:buClr>
                <a:schemeClr val="lt1"/>
              </a:buClr>
              <a:buSzPts val="12000"/>
              <a:buNone/>
              <a:defRPr sz="24000">
                <a:solidFill>
                  <a:schemeClr val="lt1"/>
                </a:solidFill>
              </a:defRPr>
            </a:lvl3pPr>
            <a:lvl4pPr lvl="3" algn="ctr" rtl="0">
              <a:spcBef>
                <a:spcPts val="0"/>
              </a:spcBef>
              <a:spcAft>
                <a:spcPts val="0"/>
              </a:spcAft>
              <a:buClr>
                <a:schemeClr val="lt1"/>
              </a:buClr>
              <a:buSzPts val="12000"/>
              <a:buNone/>
              <a:defRPr sz="24000">
                <a:solidFill>
                  <a:schemeClr val="lt1"/>
                </a:solidFill>
              </a:defRPr>
            </a:lvl4pPr>
            <a:lvl5pPr lvl="4" algn="ctr" rtl="0">
              <a:spcBef>
                <a:spcPts val="0"/>
              </a:spcBef>
              <a:spcAft>
                <a:spcPts val="0"/>
              </a:spcAft>
              <a:buClr>
                <a:schemeClr val="lt1"/>
              </a:buClr>
              <a:buSzPts val="12000"/>
              <a:buNone/>
              <a:defRPr sz="24000">
                <a:solidFill>
                  <a:schemeClr val="lt1"/>
                </a:solidFill>
              </a:defRPr>
            </a:lvl5pPr>
            <a:lvl6pPr lvl="5" algn="ctr" rtl="0">
              <a:spcBef>
                <a:spcPts val="0"/>
              </a:spcBef>
              <a:spcAft>
                <a:spcPts val="0"/>
              </a:spcAft>
              <a:buClr>
                <a:schemeClr val="lt1"/>
              </a:buClr>
              <a:buSzPts val="12000"/>
              <a:buNone/>
              <a:defRPr sz="24000">
                <a:solidFill>
                  <a:schemeClr val="lt1"/>
                </a:solidFill>
              </a:defRPr>
            </a:lvl6pPr>
            <a:lvl7pPr lvl="6" algn="ctr" rtl="0">
              <a:spcBef>
                <a:spcPts val="0"/>
              </a:spcBef>
              <a:spcAft>
                <a:spcPts val="0"/>
              </a:spcAft>
              <a:buClr>
                <a:schemeClr val="lt1"/>
              </a:buClr>
              <a:buSzPts val="12000"/>
              <a:buNone/>
              <a:defRPr sz="24000">
                <a:solidFill>
                  <a:schemeClr val="lt1"/>
                </a:solidFill>
              </a:defRPr>
            </a:lvl7pPr>
            <a:lvl8pPr lvl="7" algn="ctr" rtl="0">
              <a:spcBef>
                <a:spcPts val="0"/>
              </a:spcBef>
              <a:spcAft>
                <a:spcPts val="0"/>
              </a:spcAft>
              <a:buClr>
                <a:schemeClr val="lt1"/>
              </a:buClr>
              <a:buSzPts val="12000"/>
              <a:buNone/>
              <a:defRPr sz="24000">
                <a:solidFill>
                  <a:schemeClr val="lt1"/>
                </a:solidFill>
              </a:defRPr>
            </a:lvl8pPr>
            <a:lvl9pPr lvl="8" algn="ctr" rtl="0">
              <a:spcBef>
                <a:spcPts val="0"/>
              </a:spcBef>
              <a:spcAft>
                <a:spcPts val="0"/>
              </a:spcAft>
              <a:buClr>
                <a:schemeClr val="lt1"/>
              </a:buClr>
              <a:buSzPts val="12000"/>
              <a:buNone/>
              <a:defRPr sz="24000">
                <a:solidFill>
                  <a:schemeClr val="lt1"/>
                </a:solidFill>
              </a:defRPr>
            </a:lvl9pPr>
          </a:lstStyle>
          <a:p>
            <a:r>
              <a:t>xx%</a:t>
            </a:r>
          </a:p>
        </p:txBody>
      </p:sp>
      <p:sp>
        <p:nvSpPr>
          <p:cNvPr id="224" name="Google Shape;224;p49"/>
          <p:cNvSpPr txBox="1">
            <a:spLocks noGrp="1"/>
          </p:cNvSpPr>
          <p:nvPr>
            <p:ph type="body" idx="1"/>
          </p:nvPr>
        </p:nvSpPr>
        <p:spPr>
          <a:xfrm>
            <a:off x="623400" y="6738450"/>
            <a:ext cx="17041200" cy="2563800"/>
          </a:xfrm>
          <a:prstGeom prst="rect">
            <a:avLst/>
          </a:prstGeom>
        </p:spPr>
        <p:txBody>
          <a:bodyPr spcFirstLastPara="1" wrap="square" lIns="91425" tIns="91425" rIns="91425" bIns="91425" anchor="t" anchorCtr="0">
            <a:noAutofit/>
          </a:bodyPr>
          <a:lstStyle>
            <a:lvl1pPr marL="914400" lvl="0" indent="-685800" algn="ctr" rtl="0">
              <a:spcBef>
                <a:spcPts val="0"/>
              </a:spcBef>
              <a:spcAft>
                <a:spcPts val="0"/>
              </a:spcAft>
              <a:buClr>
                <a:schemeClr val="lt1"/>
              </a:buClr>
              <a:buSzPts val="1800"/>
              <a:buChar char="●"/>
              <a:defRPr>
                <a:solidFill>
                  <a:schemeClr val="lt1"/>
                </a:solidFill>
              </a:defRPr>
            </a:lvl1pPr>
            <a:lvl2pPr marL="1828800" lvl="1" indent="-635000" algn="ctr" rtl="0">
              <a:spcBef>
                <a:spcPts val="3200"/>
              </a:spcBef>
              <a:spcAft>
                <a:spcPts val="0"/>
              </a:spcAft>
              <a:buClr>
                <a:schemeClr val="lt1"/>
              </a:buClr>
              <a:buSzPts val="1400"/>
              <a:buChar char="○"/>
              <a:defRPr>
                <a:solidFill>
                  <a:schemeClr val="lt1"/>
                </a:solidFill>
              </a:defRPr>
            </a:lvl2pPr>
            <a:lvl3pPr marL="2743200" lvl="2" indent="-635000" algn="ctr" rtl="0">
              <a:spcBef>
                <a:spcPts val="3200"/>
              </a:spcBef>
              <a:spcAft>
                <a:spcPts val="0"/>
              </a:spcAft>
              <a:buClr>
                <a:schemeClr val="lt1"/>
              </a:buClr>
              <a:buSzPts val="1400"/>
              <a:buChar char="■"/>
              <a:defRPr>
                <a:solidFill>
                  <a:schemeClr val="lt1"/>
                </a:solidFill>
              </a:defRPr>
            </a:lvl3pPr>
            <a:lvl4pPr marL="3657600" lvl="3" indent="-635000" algn="ctr" rtl="0">
              <a:spcBef>
                <a:spcPts val="3200"/>
              </a:spcBef>
              <a:spcAft>
                <a:spcPts val="0"/>
              </a:spcAft>
              <a:buClr>
                <a:schemeClr val="lt1"/>
              </a:buClr>
              <a:buSzPts val="1400"/>
              <a:buChar char="●"/>
              <a:defRPr>
                <a:solidFill>
                  <a:schemeClr val="lt1"/>
                </a:solidFill>
              </a:defRPr>
            </a:lvl4pPr>
            <a:lvl5pPr marL="4572000" lvl="4" indent="-635000" algn="ctr" rtl="0">
              <a:spcBef>
                <a:spcPts val="3200"/>
              </a:spcBef>
              <a:spcAft>
                <a:spcPts val="0"/>
              </a:spcAft>
              <a:buClr>
                <a:schemeClr val="lt1"/>
              </a:buClr>
              <a:buSzPts val="1400"/>
              <a:buChar char="○"/>
              <a:defRPr>
                <a:solidFill>
                  <a:schemeClr val="lt1"/>
                </a:solidFill>
              </a:defRPr>
            </a:lvl5pPr>
            <a:lvl6pPr marL="5486400" lvl="5" indent="-635000" algn="ctr" rtl="0">
              <a:spcBef>
                <a:spcPts val="3200"/>
              </a:spcBef>
              <a:spcAft>
                <a:spcPts val="0"/>
              </a:spcAft>
              <a:buClr>
                <a:schemeClr val="lt1"/>
              </a:buClr>
              <a:buSzPts val="1400"/>
              <a:buChar char="■"/>
              <a:defRPr>
                <a:solidFill>
                  <a:schemeClr val="lt1"/>
                </a:solidFill>
              </a:defRPr>
            </a:lvl6pPr>
            <a:lvl7pPr marL="6400800" lvl="6" indent="-635000" algn="ctr" rtl="0">
              <a:spcBef>
                <a:spcPts val="3200"/>
              </a:spcBef>
              <a:spcAft>
                <a:spcPts val="0"/>
              </a:spcAft>
              <a:buClr>
                <a:schemeClr val="lt1"/>
              </a:buClr>
              <a:buSzPts val="1400"/>
              <a:buChar char="●"/>
              <a:defRPr>
                <a:solidFill>
                  <a:schemeClr val="lt1"/>
                </a:solidFill>
              </a:defRPr>
            </a:lvl7pPr>
            <a:lvl8pPr marL="7315200" lvl="7" indent="-635000" algn="ctr" rtl="0">
              <a:spcBef>
                <a:spcPts val="3200"/>
              </a:spcBef>
              <a:spcAft>
                <a:spcPts val="0"/>
              </a:spcAft>
              <a:buClr>
                <a:schemeClr val="lt1"/>
              </a:buClr>
              <a:buSzPts val="1400"/>
              <a:buChar char="○"/>
              <a:defRPr>
                <a:solidFill>
                  <a:schemeClr val="lt1"/>
                </a:solidFill>
              </a:defRPr>
            </a:lvl8pPr>
            <a:lvl9pPr marL="8229600" lvl="8" indent="-635000" algn="ctr" rtl="0">
              <a:spcBef>
                <a:spcPts val="3200"/>
              </a:spcBef>
              <a:spcAft>
                <a:spcPts val="3200"/>
              </a:spcAft>
              <a:buClr>
                <a:schemeClr val="lt1"/>
              </a:buClr>
              <a:buSzPts val="1400"/>
              <a:buChar char="■"/>
              <a:defRPr>
                <a:solidFill>
                  <a:schemeClr val="lt1"/>
                </a:solidFill>
              </a:defRPr>
            </a:lvl9pPr>
          </a:lstStyle>
          <a:p>
            <a:endParaRPr/>
          </a:p>
        </p:txBody>
      </p:sp>
      <p:sp>
        <p:nvSpPr>
          <p:cNvPr id="225" name="Google Shape;225;p49"/>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9556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6"/>
        <p:cNvGrpSpPr/>
        <p:nvPr/>
      </p:nvGrpSpPr>
      <p:grpSpPr>
        <a:xfrm>
          <a:off x="0" y="0"/>
          <a:ext cx="0" cy="0"/>
          <a:chOff x="0" y="0"/>
          <a:chExt cx="0" cy="0"/>
        </a:xfrm>
      </p:grpSpPr>
      <p:sp>
        <p:nvSpPr>
          <p:cNvPr id="227" name="Google Shape;227;p50"/>
          <p:cNvSpPr txBox="1">
            <a:spLocks noGrp="1"/>
          </p:cNvSpPr>
          <p:nvPr>
            <p:ph type="sldNum" idx="12"/>
          </p:nvPr>
        </p:nvSpPr>
        <p:spPr>
          <a:xfrm>
            <a:off x="16920862" y="9302380"/>
            <a:ext cx="1097400" cy="7872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76793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669" y="0"/>
            <a:ext cx="18244662" cy="10287000"/>
          </a:xfrm>
          <a:prstGeom prst="rect">
            <a:avLst/>
          </a:prstGeom>
        </p:spPr>
      </p:pic>
      <p:sp>
        <p:nvSpPr>
          <p:cNvPr id="5" name="TextBox 4"/>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3102418" y="6976536"/>
            <a:ext cx="12083164" cy="558800"/>
          </a:xfrm>
        </p:spPr>
        <p:txBody>
          <a:bodyPr anchor="b"/>
          <a:lstStyle>
            <a:lvl1pPr marL="0" indent="0" algn="ctr">
              <a:buNone/>
              <a:defRPr sz="2400" b="0" i="0" baseline="0">
                <a:solidFill>
                  <a:schemeClr val="bg1"/>
                </a:solidFill>
                <a:latin typeface="Amazon Ember"/>
                <a:cs typeface="Amazon Ember"/>
              </a:defRPr>
            </a:lvl1pPr>
          </a:lstStyle>
          <a:p>
            <a:pPr lvl="0"/>
            <a:r>
              <a:rPr lang="en-US" dirty="0"/>
              <a:t>Presenter 1 Name</a:t>
            </a:r>
          </a:p>
        </p:txBody>
      </p:sp>
      <p:sp>
        <p:nvSpPr>
          <p:cNvPr id="7" name="Text Placeholder 11"/>
          <p:cNvSpPr>
            <a:spLocks noGrp="1"/>
          </p:cNvSpPr>
          <p:nvPr>
            <p:ph type="body" sz="quarter" idx="14" hasCustomPrompt="1"/>
          </p:nvPr>
        </p:nvSpPr>
        <p:spPr>
          <a:xfrm>
            <a:off x="3102418" y="7501470"/>
            <a:ext cx="12083164" cy="558800"/>
          </a:xfrm>
        </p:spPr>
        <p:txBody>
          <a:bodyPr anchor="b"/>
          <a:lstStyle>
            <a:lvl1pPr marL="0" indent="0" algn="ctr">
              <a:buNone/>
              <a:defRPr sz="24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8" name="Text Placeholder 11"/>
          <p:cNvSpPr>
            <a:spLocks noGrp="1"/>
          </p:cNvSpPr>
          <p:nvPr>
            <p:ph type="body" sz="quarter" idx="15" hasCustomPrompt="1"/>
          </p:nvPr>
        </p:nvSpPr>
        <p:spPr>
          <a:xfrm>
            <a:off x="3102418" y="8144934"/>
            <a:ext cx="12083164" cy="558800"/>
          </a:xfrm>
        </p:spPr>
        <p:txBody>
          <a:bodyPr anchor="b"/>
          <a:lstStyle>
            <a:lvl1pPr marL="0" indent="0" algn="ctr">
              <a:buNone/>
              <a:defRPr sz="2400" b="0" i="0" baseline="0">
                <a:solidFill>
                  <a:schemeClr val="bg1"/>
                </a:solidFill>
                <a:latin typeface="Amazon Ember"/>
                <a:cs typeface="Amazon Ember"/>
              </a:defRPr>
            </a:lvl1pPr>
          </a:lstStyle>
          <a:p>
            <a:pPr lvl="0"/>
            <a:r>
              <a:rPr lang="en-US" dirty="0"/>
              <a:t>Presenter 2 Name</a:t>
            </a:r>
          </a:p>
        </p:txBody>
      </p:sp>
      <p:sp>
        <p:nvSpPr>
          <p:cNvPr id="9" name="Text Placeholder 11"/>
          <p:cNvSpPr>
            <a:spLocks noGrp="1"/>
          </p:cNvSpPr>
          <p:nvPr>
            <p:ph type="body" sz="quarter" idx="16" hasCustomPrompt="1"/>
          </p:nvPr>
        </p:nvSpPr>
        <p:spPr>
          <a:xfrm>
            <a:off x="3102418" y="8669868"/>
            <a:ext cx="12083164" cy="558800"/>
          </a:xfrm>
        </p:spPr>
        <p:txBody>
          <a:bodyPr anchor="b"/>
          <a:lstStyle>
            <a:lvl1pPr marL="0" indent="0" algn="ctr">
              <a:buNone/>
              <a:defRPr sz="24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10" name="Text Placeholder 11"/>
          <p:cNvSpPr>
            <a:spLocks noGrp="1"/>
          </p:cNvSpPr>
          <p:nvPr>
            <p:ph type="body" sz="quarter" idx="17" hasCustomPrompt="1"/>
          </p:nvPr>
        </p:nvSpPr>
        <p:spPr>
          <a:xfrm>
            <a:off x="3102418" y="2658546"/>
            <a:ext cx="12083164" cy="558800"/>
          </a:xfrm>
        </p:spPr>
        <p:txBody>
          <a:bodyPr anchor="b"/>
          <a:lstStyle>
            <a:lvl1pPr marL="0" indent="0" algn="ctr">
              <a:buNone/>
              <a:defRPr sz="24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1819013" y="2921651"/>
            <a:ext cx="14623254" cy="3857518"/>
          </a:xfrm>
        </p:spPr>
        <p:txBody>
          <a:bodyPr anchor="ctr">
            <a:noAutofit/>
          </a:bodyPr>
          <a:lstStyle>
            <a:lvl1pPr marL="0" indent="0" algn="ctr">
              <a:buNone/>
              <a:defRPr sz="6400" b="0" i="0" baseline="0">
                <a:solidFill>
                  <a:schemeClr val="bg1"/>
                </a:solidFill>
                <a:latin typeface="Amazon Ember Light"/>
                <a:ea typeface="Arial" charset="0"/>
                <a:cs typeface="Amazon Ember Light"/>
              </a:defRPr>
            </a:lvl1pPr>
          </a:lstStyle>
          <a:p>
            <a:pPr lvl="0"/>
            <a:r>
              <a:rPr lang="en-US" dirty="0"/>
              <a:t>Presentation Title</a:t>
            </a:r>
          </a:p>
        </p:txBody>
      </p:sp>
    </p:spTree>
    <p:extLst>
      <p:ext uri="{BB962C8B-B14F-4D97-AF65-F5344CB8AC3E}">
        <p14:creationId xmlns:p14="http://schemas.microsoft.com/office/powerpoint/2010/main" val="18613562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tandard Content Page Layout (no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CA3B6-FCAD-D74F-B128-1DC416977C1B}"/>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itle 1"/>
          <p:cNvSpPr>
            <a:spLocks noGrp="1"/>
          </p:cNvSpPr>
          <p:nvPr>
            <p:ph type="title" hasCustomPrompt="1"/>
          </p:nvPr>
        </p:nvSpPr>
        <p:spPr>
          <a:xfrm>
            <a:off x="673578" y="348411"/>
            <a:ext cx="16410608" cy="1091482"/>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684083" y="1439893"/>
            <a:ext cx="16452450" cy="7822642"/>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35527601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35" y="0"/>
            <a:ext cx="18251130" cy="10287000"/>
          </a:xfrm>
          <a:prstGeom prst="rect">
            <a:avLst/>
          </a:prstGeom>
        </p:spPr>
      </p:pic>
      <p:sp>
        <p:nvSpPr>
          <p:cNvPr id="4" name="Text Placeholder 8"/>
          <p:cNvSpPr>
            <a:spLocks noGrp="1"/>
          </p:cNvSpPr>
          <p:nvPr>
            <p:ph type="body" sz="quarter" idx="12" hasCustomPrompt="1"/>
          </p:nvPr>
        </p:nvSpPr>
        <p:spPr>
          <a:xfrm>
            <a:off x="1819013" y="2921651"/>
            <a:ext cx="14623254" cy="3857518"/>
          </a:xfrm>
        </p:spPr>
        <p:txBody>
          <a:bodyPr anchor="ctr">
            <a:noAutofit/>
          </a:bodyPr>
          <a:lstStyle>
            <a:lvl1pPr marL="0" indent="0" algn="ctr">
              <a:buNone/>
              <a:defRPr sz="6400" b="0"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309014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F387C8-9AE7-594D-ABE9-02B636278DD2}"/>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ext Placeholder 8"/>
          <p:cNvSpPr>
            <a:spLocks noGrp="1"/>
          </p:cNvSpPr>
          <p:nvPr>
            <p:ph type="body" sz="quarter" idx="12" hasCustomPrompt="1"/>
          </p:nvPr>
        </p:nvSpPr>
        <p:spPr>
          <a:xfrm>
            <a:off x="1819013" y="2921651"/>
            <a:ext cx="14623254" cy="3857518"/>
          </a:xfrm>
        </p:spPr>
        <p:txBody>
          <a:bodyPr anchor="ctr">
            <a:noAutofit/>
          </a:bodyPr>
          <a:lstStyle>
            <a:lvl1pPr marL="0" indent="0" algn="ctr">
              <a:buNone/>
              <a:defRPr sz="6400" b="0"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0351195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77036A-F491-A546-A71B-2FCF26F0754C}"/>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6" name="TextBox 5">
            <a:extLst>
              <a:ext uri="{FF2B5EF4-FFF2-40B4-BE49-F238E27FC236}">
                <a16:creationId xmlns:a16="http://schemas.microsoft.com/office/drawing/2014/main" id="{C04B633C-A225-C64C-B126-FABDAB0D53B3}"/>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923746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ndard Content Page Layout (includes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B7A43D-0D52-1C4A-B738-6200F4199BA3}"/>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itle 1"/>
          <p:cNvSpPr>
            <a:spLocks noGrp="1"/>
          </p:cNvSpPr>
          <p:nvPr>
            <p:ph type="title" hasCustomPrompt="1"/>
          </p:nvPr>
        </p:nvSpPr>
        <p:spPr>
          <a:xfrm>
            <a:off x="673578" y="348411"/>
            <a:ext cx="16410608" cy="1091482"/>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684083" y="3091817"/>
            <a:ext cx="16452450" cy="761726"/>
          </a:xfrm>
        </p:spPr>
        <p:txBody>
          <a:bodyPr lIns="0"/>
          <a:lstStyle>
            <a:lvl1pPr>
              <a:defRPr b="1" i="0" baseline="0">
                <a:solidFill>
                  <a:schemeClr val="bg1"/>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684083" y="3967843"/>
            <a:ext cx="16452450" cy="5294690"/>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2730048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30A0648-7674-B347-8E6A-648A343AA1A5}"/>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itle 1"/>
          <p:cNvSpPr>
            <a:spLocks noGrp="1"/>
          </p:cNvSpPr>
          <p:nvPr>
            <p:ph type="title" hasCustomPrompt="1"/>
          </p:nvPr>
        </p:nvSpPr>
        <p:spPr>
          <a:xfrm>
            <a:off x="673578" y="348411"/>
            <a:ext cx="16410608" cy="1091482"/>
          </a:xfrm>
        </p:spPr>
        <p:txBody>
          <a:bodyPr lIns="0"/>
          <a:lstStyle>
            <a:lvl1pPr>
              <a:defRPr baseline="0">
                <a:solidFill>
                  <a:schemeClr val="bg1"/>
                </a:solidFill>
                <a:latin typeface="Amazon Ember Light"/>
                <a:cs typeface="Amazon Ember Light"/>
              </a:defRPr>
            </a:lvl1pPr>
          </a:lstStyle>
          <a:p>
            <a:pPr lvl="0"/>
            <a:r>
              <a:rPr lang="en-US" dirty="0"/>
              <a:t>Agenda</a:t>
            </a:r>
          </a:p>
        </p:txBody>
      </p:sp>
      <p:sp>
        <p:nvSpPr>
          <p:cNvPr id="5" name="Content Placeholder 3"/>
          <p:cNvSpPr>
            <a:spLocks noGrp="1"/>
          </p:cNvSpPr>
          <p:nvPr>
            <p:ph sz="half" idx="11" hasCustomPrompt="1"/>
          </p:nvPr>
        </p:nvSpPr>
        <p:spPr>
          <a:xfrm>
            <a:off x="684083" y="3091817"/>
            <a:ext cx="16452450" cy="761726"/>
          </a:xfrm>
        </p:spPr>
        <p:txBody>
          <a:bodyPr lIns="0"/>
          <a:lstStyle>
            <a:lvl1pPr>
              <a:defRPr b="1" i="0" baseline="0">
                <a:solidFill>
                  <a:schemeClr val="bg1"/>
                </a:solidFill>
                <a:latin typeface="Amazon Ember"/>
                <a:cs typeface="Amazon Ember"/>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684083" y="3872903"/>
            <a:ext cx="16452450" cy="761726"/>
          </a:xfrm>
        </p:spPr>
        <p:txBody>
          <a:bodyPr lIns="0"/>
          <a:lstStyle>
            <a:lvl1pPr>
              <a:defRPr b="1" i="0" baseline="0">
                <a:solidFill>
                  <a:schemeClr val="bg1"/>
                </a:solidFill>
                <a:latin typeface="Amazon Ember"/>
                <a:cs typeface="Amazon Ember"/>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673579" y="4653989"/>
            <a:ext cx="16452450" cy="761726"/>
          </a:xfrm>
        </p:spPr>
        <p:txBody>
          <a:bodyPr lIns="0"/>
          <a:lstStyle>
            <a:lvl1pPr>
              <a:defRPr b="1" i="0" baseline="0">
                <a:solidFill>
                  <a:schemeClr val="bg1"/>
                </a:solidFill>
                <a:latin typeface="Amazon Ember"/>
                <a:cs typeface="Amazon Ember"/>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673577" y="5454435"/>
            <a:ext cx="16452450" cy="761726"/>
          </a:xfrm>
        </p:spPr>
        <p:txBody>
          <a:bodyPr lIns="0"/>
          <a:lstStyle>
            <a:lvl1pPr>
              <a:defRPr b="1" i="0" baseline="0">
                <a:solidFill>
                  <a:schemeClr val="bg1"/>
                </a:solidFill>
                <a:latin typeface="Amazon Ember"/>
                <a:cs typeface="Amazon Ember"/>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673577" y="6254881"/>
            <a:ext cx="16452450" cy="761726"/>
          </a:xfrm>
        </p:spPr>
        <p:txBody>
          <a:bodyPr lIns="0"/>
          <a:lstStyle>
            <a:lvl1pPr>
              <a:defRPr b="1" i="0" baseline="0">
                <a:solidFill>
                  <a:schemeClr val="bg1"/>
                </a:solidFill>
                <a:latin typeface="Amazon Ember"/>
                <a:cs typeface="Amazon Ember"/>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673577" y="7055327"/>
            <a:ext cx="16452450" cy="761726"/>
          </a:xfrm>
        </p:spPr>
        <p:txBody>
          <a:bodyPr lIns="0"/>
          <a:lstStyle>
            <a:lvl1pPr>
              <a:defRPr b="1" i="0" baseline="0">
                <a:solidFill>
                  <a:schemeClr val="bg1"/>
                </a:solidFill>
                <a:latin typeface="Amazon Ember"/>
                <a:cs typeface="Amazon Ember"/>
              </a:defRPr>
            </a:lvl1pPr>
          </a:lstStyle>
          <a:p>
            <a:r>
              <a:rPr lang="en-US" dirty="0"/>
              <a:t>Item 6</a:t>
            </a:r>
          </a:p>
        </p:txBody>
      </p:sp>
    </p:spTree>
    <p:extLst>
      <p:ext uri="{BB962C8B-B14F-4D97-AF65-F5344CB8AC3E}">
        <p14:creationId xmlns:p14="http://schemas.microsoft.com/office/powerpoint/2010/main" val="4132939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2"/>
            <a:ext cx="16410608" cy="1091483"/>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1485900" indent="-571500">
              <a:buFont typeface="Arial"/>
              <a:buChar char="•"/>
              <a:defRPr>
                <a:solidFill>
                  <a:schemeClr val="bg1"/>
                </a:solidFill>
              </a:defRPr>
            </a:lvl2pPr>
            <a:lvl3pPr marL="2286000" indent="-4572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9241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2714D8-AE27-8E4D-930D-B51E79D4E4AA}"/>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itle 1"/>
          <p:cNvSpPr>
            <a:spLocks noGrp="1"/>
          </p:cNvSpPr>
          <p:nvPr>
            <p:ph type="title" hasCustomPrompt="1"/>
          </p:nvPr>
        </p:nvSpPr>
        <p:spPr>
          <a:xfrm>
            <a:off x="673578" y="348411"/>
            <a:ext cx="16410608" cy="1091482"/>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684084" y="3967843"/>
            <a:ext cx="8077200" cy="5159234"/>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684084" y="3091817"/>
            <a:ext cx="8070452" cy="761726"/>
          </a:xfrm>
        </p:spPr>
        <p:txBody>
          <a:bodyPr lIns="0"/>
          <a:lstStyle>
            <a:lvl1pPr>
              <a:defRPr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9015284" y="3967843"/>
            <a:ext cx="8077200" cy="5159234"/>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9015284" y="3091817"/>
            <a:ext cx="8070452" cy="761726"/>
          </a:xfrm>
        </p:spPr>
        <p:txBody>
          <a:bodyPr lIns="0"/>
          <a:lstStyle>
            <a:lvl1pPr>
              <a:defRPr b="1" i="0" baseline="0">
                <a:solidFill>
                  <a:srgbClr val="FFFFFF"/>
                </a:solidFill>
                <a:latin typeface="Amazon Ember"/>
                <a:cs typeface="Amazon Ember"/>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512772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Snippet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905912-DA41-9A4B-B262-8B9B65EE0660}"/>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itle 1"/>
          <p:cNvSpPr>
            <a:spLocks noGrp="1"/>
          </p:cNvSpPr>
          <p:nvPr>
            <p:ph type="title" hasCustomPrompt="1"/>
          </p:nvPr>
        </p:nvSpPr>
        <p:spPr>
          <a:xfrm>
            <a:off x="673578" y="348411"/>
            <a:ext cx="16410608" cy="1091482"/>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684084" y="3967843"/>
            <a:ext cx="16400100" cy="5159234"/>
          </a:xfrm>
        </p:spPr>
        <p:txBody>
          <a:bodyPr lIns="0" tIns="0" rIns="0" bIns="0"/>
          <a:lstStyle>
            <a:lvl1pPr>
              <a:defRPr baseline="0">
                <a:solidFill>
                  <a:srgbClr val="FFFFFF"/>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684083" y="3091817"/>
            <a:ext cx="16400102" cy="761726"/>
          </a:xfrm>
        </p:spPr>
        <p:txBody>
          <a:bodyPr lIns="0"/>
          <a:lstStyle>
            <a:lvl1pPr>
              <a:defRPr b="1" i="0" baseline="0">
                <a:solidFill>
                  <a:srgbClr val="FFFFFF"/>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37067198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E01A06-6D6C-D540-A58A-737F6A5FD0C7}"/>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itle 1"/>
          <p:cNvSpPr>
            <a:spLocks noGrp="1"/>
          </p:cNvSpPr>
          <p:nvPr>
            <p:ph type="title" hasCustomPrompt="1"/>
          </p:nvPr>
        </p:nvSpPr>
        <p:spPr>
          <a:xfrm>
            <a:off x="673578" y="348411"/>
            <a:ext cx="16410608" cy="1091482"/>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684083" y="4378756"/>
            <a:ext cx="4582182" cy="4748320"/>
          </a:xfrm>
        </p:spPr>
        <p:txBody>
          <a:bodyPr lIns="0" tIns="0" rIns="0" bIns="0"/>
          <a:lstStyle>
            <a:lvl1pPr>
              <a:defRPr sz="32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684085" y="3328883"/>
            <a:ext cx="3193650" cy="853650"/>
          </a:xfrm>
        </p:spPr>
        <p:txBody>
          <a:bodyPr lIns="0"/>
          <a:lstStyle>
            <a:lvl1pPr>
              <a:defRPr sz="3600"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6526083" y="4378756"/>
            <a:ext cx="4582182" cy="4748320"/>
          </a:xfrm>
        </p:spPr>
        <p:txBody>
          <a:bodyPr lIns="0" tIns="0" rIns="0" bIns="0"/>
          <a:lstStyle>
            <a:lvl1pPr>
              <a:defRPr sz="32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6526085" y="3328883"/>
            <a:ext cx="3193650" cy="853650"/>
          </a:xfrm>
        </p:spPr>
        <p:txBody>
          <a:bodyPr lIns="0"/>
          <a:lstStyle>
            <a:lvl1pPr>
              <a:defRPr sz="3600" b="1" i="0" baseline="0">
                <a:solidFill>
                  <a:srgbClr val="FFFFFF"/>
                </a:solidFill>
                <a:latin typeface="Amazon Ember"/>
                <a:cs typeface="Amazon Ember"/>
              </a:defRPr>
            </a:lvl1pPr>
          </a:lstStyle>
          <a:p>
            <a:r>
              <a:rPr lang="en-US" dirty="0"/>
              <a:t>Column 2</a:t>
            </a:r>
          </a:p>
        </p:txBody>
      </p:sp>
      <p:sp>
        <p:nvSpPr>
          <p:cNvPr id="9" name="Content Placeholder 3"/>
          <p:cNvSpPr>
            <a:spLocks noGrp="1"/>
          </p:cNvSpPr>
          <p:nvPr>
            <p:ph sz="half" idx="15" hasCustomPrompt="1"/>
          </p:nvPr>
        </p:nvSpPr>
        <p:spPr>
          <a:xfrm>
            <a:off x="12401949" y="4378756"/>
            <a:ext cx="4582182" cy="4748320"/>
          </a:xfrm>
        </p:spPr>
        <p:txBody>
          <a:bodyPr lIns="0" tIns="0" rIns="0" bIns="0"/>
          <a:lstStyle>
            <a:lvl1pPr>
              <a:defRPr sz="32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12401951" y="3328883"/>
            <a:ext cx="3193650" cy="853650"/>
          </a:xfrm>
        </p:spPr>
        <p:txBody>
          <a:bodyPr lIns="0"/>
          <a:lstStyle>
            <a:lvl1pPr>
              <a:defRPr sz="3600" b="1" i="0" baseline="0">
                <a:solidFill>
                  <a:srgbClr val="FFFFFF"/>
                </a:solidFill>
                <a:latin typeface="Amazon Ember"/>
                <a:cs typeface="Amazon Ember"/>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3784127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35" y="0"/>
            <a:ext cx="18251130" cy="10287000"/>
          </a:xfrm>
          <a:prstGeom prst="rect">
            <a:avLst/>
          </a:prstGeom>
        </p:spPr>
      </p:pic>
      <p:sp>
        <p:nvSpPr>
          <p:cNvPr id="4" name="Text Placeholder 8"/>
          <p:cNvSpPr>
            <a:spLocks noGrp="1"/>
          </p:cNvSpPr>
          <p:nvPr>
            <p:ph type="body" sz="quarter" idx="12" hasCustomPrompt="1"/>
          </p:nvPr>
        </p:nvSpPr>
        <p:spPr>
          <a:xfrm>
            <a:off x="1819013" y="2921651"/>
            <a:ext cx="14623254" cy="3857518"/>
          </a:xfrm>
        </p:spPr>
        <p:txBody>
          <a:bodyPr anchor="ctr">
            <a:noAutofit/>
          </a:bodyPr>
          <a:lstStyle>
            <a:lvl1pPr marL="0" indent="0" algn="ctr">
              <a:buNone/>
              <a:defRPr sz="6400" b="0"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4248140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Graphics Page - 3 Graphic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C32067-0254-4A4C-B762-14D5F7151F72}"/>
              </a:ext>
            </a:extLst>
          </p:cNvPr>
          <p:cNvPicPr>
            <a:picLocks noChangeAspect="1"/>
          </p:cNvPicPr>
          <p:nvPr userDrawn="1"/>
        </p:nvPicPr>
        <p:blipFill>
          <a:blip r:embed="rId2"/>
          <a:stretch>
            <a:fillRect/>
          </a:stretch>
        </p:blipFill>
        <p:spPr>
          <a:xfrm>
            <a:off x="7403" y="0"/>
            <a:ext cx="18280598" cy="10287000"/>
          </a:xfrm>
          <a:prstGeom prst="rect">
            <a:avLst/>
          </a:prstGeom>
        </p:spPr>
      </p:pic>
      <p:sp>
        <p:nvSpPr>
          <p:cNvPr id="4" name="Title 1"/>
          <p:cNvSpPr>
            <a:spLocks noGrp="1"/>
          </p:cNvSpPr>
          <p:nvPr>
            <p:ph type="title" hasCustomPrompt="1"/>
          </p:nvPr>
        </p:nvSpPr>
        <p:spPr>
          <a:xfrm>
            <a:off x="673578" y="348411"/>
            <a:ext cx="16410608" cy="1091482"/>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1737713" y="7904655"/>
            <a:ext cx="3837118" cy="1065310"/>
          </a:xfrm>
        </p:spPr>
        <p:txBody>
          <a:bodyPr lIns="0" tIns="0" rIns="0" bIns="0"/>
          <a:lstStyle>
            <a:lvl1pPr>
              <a:defRPr sz="28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1737715" y="7005293"/>
            <a:ext cx="3193650" cy="853650"/>
          </a:xfrm>
        </p:spPr>
        <p:txBody>
          <a:bodyPr lIns="0"/>
          <a:lstStyle>
            <a:lvl1pPr>
              <a:defRPr sz="3600" b="1" i="0" baseline="0">
                <a:solidFill>
                  <a:srgbClr val="FFFFFF"/>
                </a:solidFill>
                <a:latin typeface="Amazon Ember"/>
                <a:cs typeface="Amazon Ember"/>
              </a:defRPr>
            </a:lvl1pPr>
          </a:lstStyle>
          <a:p>
            <a:r>
              <a:rPr lang="en-US" dirty="0"/>
              <a:t>Graphic 1</a:t>
            </a:r>
          </a:p>
        </p:txBody>
      </p:sp>
      <p:sp>
        <p:nvSpPr>
          <p:cNvPr id="7" name="Content Placeholder 3"/>
          <p:cNvSpPr>
            <a:spLocks noGrp="1"/>
          </p:cNvSpPr>
          <p:nvPr>
            <p:ph sz="half" idx="13" hasCustomPrompt="1"/>
          </p:nvPr>
        </p:nvSpPr>
        <p:spPr>
          <a:xfrm>
            <a:off x="6921193" y="7904655"/>
            <a:ext cx="4582182" cy="1065310"/>
          </a:xfrm>
        </p:spPr>
        <p:txBody>
          <a:bodyPr lIns="0" tIns="0" rIns="0" bIns="0"/>
          <a:lstStyle>
            <a:lvl1pPr>
              <a:defRPr sz="3200" baseline="0">
                <a:solidFill>
                  <a:srgbClr val="FFFFFF"/>
                </a:solidFill>
                <a:latin typeface="Amazon Ember Light"/>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6921195" y="7005293"/>
            <a:ext cx="3193650" cy="853650"/>
          </a:xfrm>
        </p:spPr>
        <p:txBody>
          <a:bodyPr lIns="0"/>
          <a:lstStyle>
            <a:lvl1pPr marL="0" marR="0" indent="0" algn="l" defTabSz="914400" rtl="0" eaLnBrk="1" fontAlgn="auto" latinLnBrk="0" hangingPunct="1">
              <a:lnSpc>
                <a:spcPct val="100000"/>
              </a:lnSpc>
              <a:spcBef>
                <a:spcPct val="20000"/>
              </a:spcBef>
              <a:spcAft>
                <a:spcPts val="0"/>
              </a:spcAft>
              <a:buClrTx/>
              <a:buSzTx/>
              <a:buFontTx/>
              <a:buNone/>
              <a:tabLst/>
              <a:defRPr sz="3600" b="1" i="0" baseline="0">
                <a:solidFill>
                  <a:srgbClr val="FFFFFF"/>
                </a:solidFill>
                <a:latin typeface="Amazon Ember"/>
                <a:cs typeface="Amazon Ember"/>
              </a:defRPr>
            </a:lvl1pPr>
          </a:lstStyle>
          <a:p>
            <a:r>
              <a:rPr lang="en-US" dirty="0"/>
              <a:t>Graphic 2</a:t>
            </a:r>
          </a:p>
        </p:txBody>
      </p:sp>
      <p:sp>
        <p:nvSpPr>
          <p:cNvPr id="9" name="Content Placeholder 3"/>
          <p:cNvSpPr>
            <a:spLocks noGrp="1"/>
          </p:cNvSpPr>
          <p:nvPr>
            <p:ph sz="half" idx="15" hasCustomPrompt="1"/>
          </p:nvPr>
        </p:nvSpPr>
        <p:spPr>
          <a:xfrm>
            <a:off x="12251431" y="7904655"/>
            <a:ext cx="4582182" cy="1065310"/>
          </a:xfrm>
        </p:spPr>
        <p:txBody>
          <a:bodyPr lIns="0" tIns="0" rIns="0" bIns="0"/>
          <a:lstStyle>
            <a:lvl1pPr>
              <a:defRPr sz="3200" baseline="0">
                <a:solidFill>
                  <a:schemeClr val="bg1"/>
                </a:solidFill>
                <a:latin typeface="Amazon Ember Light"/>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12251433" y="7005293"/>
            <a:ext cx="3193650" cy="853650"/>
          </a:xfrm>
        </p:spPr>
        <p:txBody>
          <a:bodyPr lIns="0"/>
          <a:lstStyle>
            <a:lvl1pPr>
              <a:defRPr sz="3600" b="1" i="0" baseline="0">
                <a:solidFill>
                  <a:schemeClr val="bg1"/>
                </a:solidFill>
                <a:latin typeface="Amazon Ember"/>
                <a:cs typeface="Amazon Ember"/>
              </a:defRPr>
            </a:lvl1pPr>
          </a:lstStyle>
          <a:p>
            <a:r>
              <a:rPr lang="en-US" dirty="0"/>
              <a:t>Graphic 3</a:t>
            </a:r>
          </a:p>
        </p:txBody>
      </p:sp>
      <p:sp>
        <p:nvSpPr>
          <p:cNvPr id="11" name="Rectangle 10"/>
          <p:cNvSpPr/>
          <p:nvPr userDrawn="1"/>
        </p:nvSpPr>
        <p:spPr>
          <a:xfrm>
            <a:off x="1712149" y="2953917"/>
            <a:ext cx="3838222" cy="383822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 name="Rectangle 11"/>
          <p:cNvSpPr/>
          <p:nvPr userDrawn="1"/>
        </p:nvSpPr>
        <p:spPr>
          <a:xfrm>
            <a:off x="6905039" y="2953917"/>
            <a:ext cx="3838222" cy="383822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 name="Rectangle 12"/>
          <p:cNvSpPr/>
          <p:nvPr userDrawn="1"/>
        </p:nvSpPr>
        <p:spPr>
          <a:xfrm>
            <a:off x="12229631" y="2953917"/>
            <a:ext cx="3838222" cy="383822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Tree>
    <p:extLst>
      <p:ext uri="{BB962C8B-B14F-4D97-AF65-F5344CB8AC3E}">
        <p14:creationId xmlns:p14="http://schemas.microsoft.com/office/powerpoint/2010/main" val="52048363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Graphics Page - 6 Graphic Layou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ECEA789-3274-F044-88A1-533BC4803A75}"/>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itle 1"/>
          <p:cNvSpPr>
            <a:spLocks noGrp="1"/>
          </p:cNvSpPr>
          <p:nvPr>
            <p:ph type="title" hasCustomPrompt="1"/>
          </p:nvPr>
        </p:nvSpPr>
        <p:spPr>
          <a:xfrm>
            <a:off x="673578" y="348411"/>
            <a:ext cx="16410608" cy="1091482"/>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1737713" y="5101253"/>
            <a:ext cx="3837118" cy="543194"/>
          </a:xfrm>
        </p:spPr>
        <p:txBody>
          <a:bodyPr lIns="0" tIns="0" rIns="0" bIns="0"/>
          <a:lstStyle>
            <a:lvl1pPr>
              <a:defRPr sz="24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1737715" y="4559371"/>
            <a:ext cx="3193650" cy="464186"/>
          </a:xfrm>
        </p:spPr>
        <p:txBody>
          <a:bodyPr lIns="0" tIns="0" bIns="0"/>
          <a:lstStyle>
            <a:lvl1pPr>
              <a:defRPr sz="2800" b="1" i="0" baseline="0">
                <a:solidFill>
                  <a:srgbClr val="FFFFFF"/>
                </a:solidFill>
                <a:latin typeface="Amazon Ember"/>
                <a:cs typeface="Amazon Ember"/>
              </a:defRPr>
            </a:lvl1pPr>
          </a:lstStyle>
          <a:p>
            <a:r>
              <a:rPr lang="en-US" dirty="0"/>
              <a:t>Graphic 1</a:t>
            </a:r>
          </a:p>
        </p:txBody>
      </p:sp>
      <p:sp>
        <p:nvSpPr>
          <p:cNvPr id="7" name="Rectangle 6"/>
          <p:cNvSpPr/>
          <p:nvPr userDrawn="1"/>
        </p:nvSpPr>
        <p:spPr>
          <a:xfrm>
            <a:off x="1712149" y="2144880"/>
            <a:ext cx="3838222" cy="237067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 name="Rectangle 7"/>
          <p:cNvSpPr/>
          <p:nvPr userDrawn="1"/>
        </p:nvSpPr>
        <p:spPr>
          <a:xfrm>
            <a:off x="6905037" y="2144880"/>
            <a:ext cx="3838222" cy="237067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 name="Rectangle 8"/>
          <p:cNvSpPr/>
          <p:nvPr userDrawn="1"/>
        </p:nvSpPr>
        <p:spPr>
          <a:xfrm>
            <a:off x="12229629" y="2144880"/>
            <a:ext cx="3838222" cy="237067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 name="Content Placeholder 3"/>
          <p:cNvSpPr>
            <a:spLocks noGrp="1"/>
          </p:cNvSpPr>
          <p:nvPr>
            <p:ph sz="half" idx="13" hasCustomPrompt="1"/>
          </p:nvPr>
        </p:nvSpPr>
        <p:spPr>
          <a:xfrm>
            <a:off x="6930601" y="5101253"/>
            <a:ext cx="3837118" cy="543194"/>
          </a:xfrm>
        </p:spPr>
        <p:txBody>
          <a:bodyPr lIns="0" tIns="0" rIns="0" bIns="0"/>
          <a:lstStyle>
            <a:lvl1pPr>
              <a:defRPr sz="2400" baseline="0">
                <a:solidFill>
                  <a:srgbClr val="FFFFFF"/>
                </a:solidFill>
                <a:latin typeface="Amazon Ember Light"/>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6930603" y="4559371"/>
            <a:ext cx="3193650" cy="464186"/>
          </a:xfrm>
        </p:spPr>
        <p:txBody>
          <a:bodyPr lIns="0" tIns="0" bIns="0"/>
          <a:lstStyle>
            <a:lvl1pPr>
              <a:defRPr sz="2800" b="1" i="0" baseline="0">
                <a:solidFill>
                  <a:srgbClr val="FFFFFF"/>
                </a:solidFill>
                <a:latin typeface="Amazon Ember"/>
                <a:cs typeface="Amazon Ember"/>
              </a:defRPr>
            </a:lvl1pPr>
          </a:lstStyle>
          <a:p>
            <a:r>
              <a:rPr lang="en-US" dirty="0"/>
              <a:t>Graphic 2</a:t>
            </a:r>
          </a:p>
        </p:txBody>
      </p:sp>
      <p:sp>
        <p:nvSpPr>
          <p:cNvPr id="12" name="Content Placeholder 3"/>
          <p:cNvSpPr>
            <a:spLocks noGrp="1"/>
          </p:cNvSpPr>
          <p:nvPr>
            <p:ph sz="half" idx="15" hasCustomPrompt="1"/>
          </p:nvPr>
        </p:nvSpPr>
        <p:spPr>
          <a:xfrm>
            <a:off x="12255195" y="5101253"/>
            <a:ext cx="3837118" cy="543194"/>
          </a:xfrm>
        </p:spPr>
        <p:txBody>
          <a:bodyPr lIns="0" tIns="0" rIns="0" bIns="0"/>
          <a:lstStyle>
            <a:lvl1pPr>
              <a:defRPr sz="2400" baseline="0">
                <a:solidFill>
                  <a:srgbClr val="FFFFFF"/>
                </a:solidFill>
                <a:latin typeface="Amazon Ember Light"/>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12255197" y="4559371"/>
            <a:ext cx="3193650" cy="464186"/>
          </a:xfrm>
        </p:spPr>
        <p:txBody>
          <a:bodyPr lIns="0" tIns="0" bIns="0"/>
          <a:lstStyle>
            <a:lvl1pPr>
              <a:defRPr sz="2800" b="1" i="0" baseline="0">
                <a:solidFill>
                  <a:srgbClr val="FFFFFF"/>
                </a:solidFill>
                <a:latin typeface="Amazon Ember"/>
                <a:cs typeface="Amazon Ember"/>
              </a:defRPr>
            </a:lvl1pPr>
          </a:lstStyle>
          <a:p>
            <a:r>
              <a:rPr lang="en-US" dirty="0"/>
              <a:t>Graphic 3</a:t>
            </a:r>
          </a:p>
        </p:txBody>
      </p:sp>
      <p:sp>
        <p:nvSpPr>
          <p:cNvPr id="14" name="Content Placeholder 3"/>
          <p:cNvSpPr>
            <a:spLocks noGrp="1"/>
          </p:cNvSpPr>
          <p:nvPr>
            <p:ph sz="half" idx="17" hasCustomPrompt="1"/>
          </p:nvPr>
        </p:nvSpPr>
        <p:spPr>
          <a:xfrm>
            <a:off x="1737713" y="8883031"/>
            <a:ext cx="3837118" cy="543194"/>
          </a:xfrm>
        </p:spPr>
        <p:txBody>
          <a:bodyPr lIns="0" tIns="0" rIns="0" bIns="0"/>
          <a:lstStyle>
            <a:lvl1pPr>
              <a:defRPr sz="2400" baseline="0">
                <a:solidFill>
                  <a:srgbClr val="FFFFFF"/>
                </a:solidFill>
                <a:latin typeface="Amazon Ember Light"/>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1737715" y="8341149"/>
            <a:ext cx="3193650" cy="464186"/>
          </a:xfrm>
        </p:spPr>
        <p:txBody>
          <a:bodyPr lIns="0" tIns="0" bIns="0"/>
          <a:lstStyle>
            <a:lvl1pPr>
              <a:defRPr sz="2800" b="1" i="0" baseline="0">
                <a:solidFill>
                  <a:srgbClr val="FFFFFF"/>
                </a:solidFill>
                <a:latin typeface="Amazon Ember"/>
                <a:cs typeface="Amazon Ember"/>
              </a:defRPr>
            </a:lvl1pPr>
          </a:lstStyle>
          <a:p>
            <a:r>
              <a:rPr lang="en-US" dirty="0"/>
              <a:t>Graphic 4</a:t>
            </a:r>
          </a:p>
        </p:txBody>
      </p:sp>
      <p:sp>
        <p:nvSpPr>
          <p:cNvPr id="16" name="Rectangle 15"/>
          <p:cNvSpPr/>
          <p:nvPr userDrawn="1"/>
        </p:nvSpPr>
        <p:spPr>
          <a:xfrm>
            <a:off x="1712149" y="5907844"/>
            <a:ext cx="3838222" cy="237067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 name="Rectangle 16"/>
          <p:cNvSpPr/>
          <p:nvPr userDrawn="1"/>
        </p:nvSpPr>
        <p:spPr>
          <a:xfrm>
            <a:off x="6905037" y="5907844"/>
            <a:ext cx="3838222" cy="237067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 name="Rectangle 17"/>
          <p:cNvSpPr/>
          <p:nvPr userDrawn="1"/>
        </p:nvSpPr>
        <p:spPr>
          <a:xfrm>
            <a:off x="12229629" y="5907844"/>
            <a:ext cx="3838222" cy="237067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 name="Content Placeholder 3"/>
          <p:cNvSpPr>
            <a:spLocks noGrp="1"/>
          </p:cNvSpPr>
          <p:nvPr>
            <p:ph sz="half" idx="19" hasCustomPrompt="1"/>
          </p:nvPr>
        </p:nvSpPr>
        <p:spPr>
          <a:xfrm>
            <a:off x="6930601" y="8883031"/>
            <a:ext cx="3837118" cy="543194"/>
          </a:xfrm>
        </p:spPr>
        <p:txBody>
          <a:bodyPr lIns="0" tIns="0" rIns="0" bIns="0"/>
          <a:lstStyle>
            <a:lvl1pPr>
              <a:defRPr sz="2400" baseline="0">
                <a:solidFill>
                  <a:srgbClr val="FFFFFF"/>
                </a:solidFill>
                <a:latin typeface="Amazon Ember Light"/>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6930603" y="8341149"/>
            <a:ext cx="3193650" cy="464186"/>
          </a:xfrm>
        </p:spPr>
        <p:txBody>
          <a:bodyPr lIns="0" tIns="0" bIns="0"/>
          <a:lstStyle>
            <a:lvl1pPr>
              <a:defRPr sz="2800" b="1" i="0" baseline="0">
                <a:solidFill>
                  <a:srgbClr val="FFFFFF"/>
                </a:solidFill>
                <a:latin typeface="Amazon Ember"/>
                <a:cs typeface="Amazon Ember"/>
              </a:defRPr>
            </a:lvl1pPr>
          </a:lstStyle>
          <a:p>
            <a:r>
              <a:rPr lang="en-US" dirty="0"/>
              <a:t>Graphic 5</a:t>
            </a:r>
          </a:p>
        </p:txBody>
      </p:sp>
      <p:sp>
        <p:nvSpPr>
          <p:cNvPr id="21" name="Content Placeholder 3"/>
          <p:cNvSpPr>
            <a:spLocks noGrp="1"/>
          </p:cNvSpPr>
          <p:nvPr>
            <p:ph sz="half" idx="21" hasCustomPrompt="1"/>
          </p:nvPr>
        </p:nvSpPr>
        <p:spPr>
          <a:xfrm>
            <a:off x="12255195" y="8883031"/>
            <a:ext cx="3837118" cy="543194"/>
          </a:xfrm>
        </p:spPr>
        <p:txBody>
          <a:bodyPr lIns="0" tIns="0" rIns="0" bIns="0"/>
          <a:lstStyle>
            <a:lvl1pPr>
              <a:defRPr sz="2400" baseline="0">
                <a:solidFill>
                  <a:srgbClr val="FFFFFF"/>
                </a:solidFill>
                <a:latin typeface="Amazon Ember Light"/>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12255197" y="8341149"/>
            <a:ext cx="3193650" cy="464186"/>
          </a:xfrm>
        </p:spPr>
        <p:txBody>
          <a:bodyPr lIns="0" tIns="0" bIns="0"/>
          <a:lstStyle>
            <a:lvl1pPr>
              <a:defRPr sz="2800" b="1" i="0" baseline="0">
                <a:solidFill>
                  <a:srgbClr val="FFFFFF"/>
                </a:solidFill>
                <a:latin typeface="Amazon Ember"/>
                <a:cs typeface="Amazon Ember"/>
              </a:defRPr>
            </a:lvl1pPr>
          </a:lstStyle>
          <a:p>
            <a:r>
              <a:rPr lang="en-US" dirty="0"/>
              <a:t>Graphic 6</a:t>
            </a:r>
          </a:p>
        </p:txBody>
      </p:sp>
    </p:spTree>
    <p:extLst>
      <p:ext uri="{BB962C8B-B14F-4D97-AF65-F5344CB8AC3E}">
        <p14:creationId xmlns:p14="http://schemas.microsoft.com/office/powerpoint/2010/main" val="32820065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peaker Contact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5968B8-0F16-B04F-8C57-D1D8A7EC30B4}"/>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itle 1"/>
          <p:cNvSpPr>
            <a:spLocks noGrp="1"/>
          </p:cNvSpPr>
          <p:nvPr>
            <p:ph type="title" hasCustomPrompt="1"/>
          </p:nvPr>
        </p:nvSpPr>
        <p:spPr>
          <a:xfrm>
            <a:off x="673578" y="348411"/>
            <a:ext cx="16410608" cy="1091482"/>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684084" y="3967843"/>
            <a:ext cx="8077200" cy="5159234"/>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6" name="Content Placeholder 3"/>
          <p:cNvSpPr>
            <a:spLocks noGrp="1"/>
          </p:cNvSpPr>
          <p:nvPr>
            <p:ph sz="half" idx="11" hasCustomPrompt="1"/>
          </p:nvPr>
        </p:nvSpPr>
        <p:spPr>
          <a:xfrm>
            <a:off x="684084" y="3091817"/>
            <a:ext cx="8070452" cy="761726"/>
          </a:xfrm>
        </p:spPr>
        <p:txBody>
          <a:bodyPr lIns="0"/>
          <a:lstStyle>
            <a:lvl1pPr>
              <a:defRPr b="1" i="0" baseline="0">
                <a:solidFill>
                  <a:srgbClr val="FFFFFF"/>
                </a:solidFill>
                <a:latin typeface="Amazon Ember"/>
                <a:cs typeface="Amazon Ember"/>
              </a:defRPr>
            </a:lvl1pPr>
          </a:lstStyle>
          <a:p>
            <a:r>
              <a:rPr lang="en-US" dirty="0"/>
              <a:t>Speaker 1</a:t>
            </a:r>
          </a:p>
        </p:txBody>
      </p:sp>
      <p:sp>
        <p:nvSpPr>
          <p:cNvPr id="7" name="Content Placeholder 3"/>
          <p:cNvSpPr>
            <a:spLocks noGrp="1"/>
          </p:cNvSpPr>
          <p:nvPr>
            <p:ph sz="half" idx="13" hasCustomPrompt="1"/>
          </p:nvPr>
        </p:nvSpPr>
        <p:spPr>
          <a:xfrm>
            <a:off x="9015284" y="3967843"/>
            <a:ext cx="8077200" cy="5159234"/>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8" name="Content Placeholder 3"/>
          <p:cNvSpPr>
            <a:spLocks noGrp="1"/>
          </p:cNvSpPr>
          <p:nvPr>
            <p:ph sz="half" idx="14" hasCustomPrompt="1"/>
          </p:nvPr>
        </p:nvSpPr>
        <p:spPr>
          <a:xfrm>
            <a:off x="9015284" y="3091817"/>
            <a:ext cx="8070452" cy="761726"/>
          </a:xfrm>
        </p:spPr>
        <p:txBody>
          <a:bodyPr lIns="0"/>
          <a:lstStyle>
            <a:lvl1pPr>
              <a:defRPr b="1" i="0" baseline="0">
                <a:solidFill>
                  <a:srgbClr val="FFFFFF"/>
                </a:solidFill>
                <a:latin typeface="Amazon Ember"/>
                <a:cs typeface="Amazon Ember"/>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60387958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resentation Final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35" y="0"/>
            <a:ext cx="18251130" cy="10287000"/>
          </a:xfrm>
          <a:prstGeom prst="rect">
            <a:avLst/>
          </a:prstGeom>
        </p:spPr>
      </p:pic>
      <p:sp>
        <p:nvSpPr>
          <p:cNvPr id="7" name="Text Placeholder 8"/>
          <p:cNvSpPr>
            <a:spLocks noGrp="1"/>
          </p:cNvSpPr>
          <p:nvPr>
            <p:ph type="body" sz="quarter" idx="12" hasCustomPrompt="1"/>
          </p:nvPr>
        </p:nvSpPr>
        <p:spPr>
          <a:xfrm>
            <a:off x="1819013" y="2921651"/>
            <a:ext cx="14623254" cy="3857518"/>
          </a:xfrm>
        </p:spPr>
        <p:txBody>
          <a:bodyPr anchor="ctr">
            <a:noAutofit/>
          </a:bodyPr>
          <a:lstStyle>
            <a:lvl1pPr marL="0" indent="0" algn="ctr">
              <a:buNone/>
              <a:defRPr sz="6400" b="0" i="0" baseline="0">
                <a:solidFill>
                  <a:schemeClr val="bg1"/>
                </a:solidFill>
                <a:latin typeface="Amazon Ember Light"/>
                <a:ea typeface="Arial" charset="0"/>
                <a:cs typeface="Amazon Ember Light"/>
              </a:defRPr>
            </a:lvl1pPr>
          </a:lstStyle>
          <a:p>
            <a:pPr lvl="0"/>
            <a:r>
              <a:rPr lang="en-US" dirty="0"/>
              <a:t>Thank you!</a:t>
            </a:r>
          </a:p>
        </p:txBody>
      </p:sp>
    </p:spTree>
    <p:extLst>
      <p:ext uri="{BB962C8B-B14F-4D97-AF65-F5344CB8AC3E}">
        <p14:creationId xmlns:p14="http://schemas.microsoft.com/office/powerpoint/2010/main" val="19669934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solidFill>
                  <a:schemeClr val="bg1"/>
                </a:solidFill>
                <a:latin typeface="Calibri" panose="020F0502020204030204" pitchFamily="34" charset="0"/>
                <a:cs typeface="Calibri" panose="020F0502020204030204" pitchFamily="34" charset="0"/>
              </a:defRPr>
            </a:lvl1pPr>
            <a:lvl2pPr>
              <a:defRPr b="0" i="0">
                <a:solidFill>
                  <a:schemeClr val="bg1"/>
                </a:solidFill>
                <a:latin typeface="Calibri" panose="020F0502020204030204" pitchFamily="34" charset="0"/>
                <a:cs typeface="Calibri" panose="020F0502020204030204" pitchFamily="34" charset="0"/>
              </a:defRPr>
            </a:lvl2pPr>
            <a:lvl3pPr>
              <a:defRPr b="0" i="0">
                <a:solidFill>
                  <a:schemeClr val="bg1"/>
                </a:solidFill>
                <a:latin typeface="Calibri" panose="020F0502020204030204" pitchFamily="34" charset="0"/>
                <a:cs typeface="Calibri" panose="020F0502020204030204" pitchFamily="34" charset="0"/>
              </a:defRPr>
            </a:lvl3pPr>
            <a:lvl4pPr>
              <a:defRPr b="0" i="0">
                <a:solidFill>
                  <a:schemeClr val="bg1"/>
                </a:solidFill>
                <a:latin typeface="Calibri" panose="020F0502020204030204" pitchFamily="34" charset="0"/>
                <a:cs typeface="Calibri" panose="020F0502020204030204" pitchFamily="34" charset="0"/>
              </a:defRPr>
            </a:lvl4pPr>
            <a:lvl5pPr>
              <a:defRPr b="0" i="0">
                <a:solidFill>
                  <a:schemeClr val="bg1"/>
                </a:solidFill>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240BEE8-F3CF-384B-BC62-AFB8B976EF4E}" type="datetimeFigureOut">
              <a:rPr lang="en-US" smtClean="0"/>
              <a:t>10/17/19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552BA8-5D4A-9E46-8971-AD46095DBB72}" type="slidenum">
              <a:rPr lang="en-US" smtClean="0"/>
              <a:t>‹#›</a:t>
            </a:fld>
            <a:endParaRPr lang="en-US"/>
          </a:p>
        </p:txBody>
      </p:sp>
    </p:spTree>
    <p:extLst>
      <p:ext uri="{BB962C8B-B14F-4D97-AF65-F5344CB8AC3E}">
        <p14:creationId xmlns:p14="http://schemas.microsoft.com/office/powerpoint/2010/main" val="143400467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0BEE8-F3CF-384B-BC62-AFB8B976EF4E}" type="datetimeFigureOut">
              <a:rPr lang="en-US" smtClean="0"/>
              <a:t>10/17/19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552BA8-5D4A-9E46-8971-AD46095DBB72}" type="slidenum">
              <a:rPr lang="en-US" smtClean="0"/>
              <a:t>‹#›</a:t>
            </a:fld>
            <a:endParaRPr lang="en-US"/>
          </a:p>
        </p:txBody>
      </p:sp>
    </p:spTree>
    <p:extLst>
      <p:ext uri="{BB962C8B-B14F-4D97-AF65-F5344CB8AC3E}">
        <p14:creationId xmlns:p14="http://schemas.microsoft.com/office/powerpoint/2010/main" val="4171331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2"/>
            <a:ext cx="16410608" cy="1091483"/>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673227" y="2020816"/>
            <a:ext cx="16415484" cy="7283853"/>
          </a:xfrm>
          <a:noFill/>
        </p:spPr>
        <p:txBody>
          <a:bodyPr/>
          <a:lstStyle>
            <a:lvl1pPr marL="0" indent="0">
              <a:buNone/>
              <a:defRPr lang="en-US" sz="2200">
                <a:solidFill>
                  <a:srgbClr val="3366FF"/>
                </a:solidFill>
                <a:effectLst/>
                <a:latin typeface="Lucida Console" panose="020B0609040504020204" pitchFamily="49" charset="0"/>
              </a:defRPr>
            </a:lvl1pPr>
            <a:lvl2pPr marL="914400" indent="0">
              <a:buNone/>
              <a:defRPr>
                <a:latin typeface="Lucida Console" panose="020B0609040504020204" pitchFamily="49" charset="0"/>
              </a:defRPr>
            </a:lvl2pPr>
            <a:lvl3pPr marL="1828800" indent="0">
              <a:buNone/>
              <a:defRPr>
                <a:latin typeface="Lucida Console" panose="020B0609040504020204" pitchFamily="49" charset="0"/>
              </a:defRPr>
            </a:lvl3pPr>
            <a:lvl4pPr marL="2743200" indent="0">
              <a:buNone/>
              <a:defRPr>
                <a:latin typeface="Lucida Console" panose="020B0609040504020204" pitchFamily="49" charset="0"/>
              </a:defRPr>
            </a:lvl4pPr>
            <a:lvl5pPr marL="3657600" indent="0">
              <a:buNone/>
              <a:defRPr>
                <a:latin typeface="Lucida Console" panose="020B0609040504020204" pitchFamily="49" charset="0"/>
              </a:defRPr>
            </a:lvl5pPr>
          </a:lstStyle>
          <a:p>
            <a:r>
              <a:rPr lang="en-US" sz="28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sk-SK" sz="28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sk-SK" sz="28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sk-SK" sz="28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sk-SK" sz="28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sk-SK" sz="28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sk-SK" sz="28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sk-SK" sz="28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45843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5951" y="3063478"/>
            <a:ext cx="16703902" cy="3581400"/>
          </a:xfrm>
        </p:spPr>
        <p:txBody>
          <a:bodyPr anchor="b"/>
          <a:lstStyle>
            <a:lvl1pPr algn="l">
              <a:defRPr sz="9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762737" y="6957699"/>
            <a:ext cx="16707114" cy="1488470"/>
          </a:xfrm>
        </p:spPr>
        <p:txBody>
          <a:bodyPr/>
          <a:lstStyle>
            <a:lvl1pPr marL="0" indent="0" algn="l">
              <a:buNone/>
              <a:defRPr sz="3600" b="0" i="0">
                <a:solidFill>
                  <a:schemeClr val="bg1"/>
                </a:solidFill>
                <a:latin typeface="Amazon Ember Light" charset="0"/>
                <a:ea typeface="Amazon Ember Light" charset="0"/>
                <a:cs typeface="Amazon Ember Light"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738" y="1684116"/>
            <a:ext cx="2014520" cy="1208712"/>
          </a:xfrm>
          <a:prstGeom prst="rect">
            <a:avLst/>
          </a:prstGeom>
        </p:spPr>
      </p:pic>
    </p:spTree>
    <p:extLst>
      <p:ext uri="{BB962C8B-B14F-4D97-AF65-F5344CB8AC3E}">
        <p14:creationId xmlns:p14="http://schemas.microsoft.com/office/powerpoint/2010/main" val="27241252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Standard Content Page Layout (includes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F2AE1-60BE-674C-9EB8-3013F880CB25}"/>
              </a:ext>
            </a:extLst>
          </p:cNvPr>
          <p:cNvPicPr>
            <a:picLocks noChangeAspect="1"/>
          </p:cNvPicPr>
          <p:nvPr userDrawn="1"/>
        </p:nvPicPr>
        <p:blipFill>
          <a:blip r:embed="rId2"/>
          <a:stretch>
            <a:fillRect/>
          </a:stretch>
        </p:blipFill>
        <p:spPr>
          <a:xfrm>
            <a:off x="3701" y="0"/>
            <a:ext cx="18280598" cy="10287000"/>
          </a:xfrm>
          <a:prstGeom prst="rect">
            <a:avLst/>
          </a:prstGeom>
        </p:spPr>
      </p:pic>
      <p:sp>
        <p:nvSpPr>
          <p:cNvPr id="4" name="Title 1"/>
          <p:cNvSpPr>
            <a:spLocks noGrp="1"/>
          </p:cNvSpPr>
          <p:nvPr>
            <p:ph type="title" hasCustomPrompt="1"/>
          </p:nvPr>
        </p:nvSpPr>
        <p:spPr>
          <a:xfrm>
            <a:off x="673578" y="348411"/>
            <a:ext cx="16920156" cy="1091482"/>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684082" y="2200529"/>
            <a:ext cx="16909652" cy="5294690"/>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6116226" y="9782683"/>
            <a:ext cx="6055548" cy="215444"/>
          </a:xfrm>
          <a:prstGeom prst="rect">
            <a:avLst/>
          </a:prstGeom>
          <a:noFill/>
        </p:spPr>
        <p:txBody>
          <a:bodyPr wrap="square" lIns="0" tIns="0" rIns="0" bIns="0" rtlCol="0">
            <a:spAutoFit/>
          </a:bodyPr>
          <a:lstStyle/>
          <a:p>
            <a:pPr algn="ctr"/>
            <a:r>
              <a:rPr lang="en-US" sz="14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717752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8" name="summitpink">
            <a:extLst>
              <a:ext uri="{FF2B5EF4-FFF2-40B4-BE49-F238E27FC236}">
                <a16:creationId xmlns:a16="http://schemas.microsoft.com/office/drawing/2014/main" id="{7B608FB8-BC2F-477B-A115-09BFB1B9B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8288000" cy="10287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88" y="4208620"/>
            <a:ext cx="7857961" cy="2049006"/>
          </a:xfrm>
          <a:prstGeom prst="rect">
            <a:avLst/>
          </a:prstGeom>
        </p:spPr>
      </p:pic>
    </p:spTree>
    <p:extLst>
      <p:ext uri="{BB962C8B-B14F-4D97-AF65-F5344CB8AC3E}">
        <p14:creationId xmlns:p14="http://schemas.microsoft.com/office/powerpoint/2010/main" val="72711607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18E54D-A0BE-4CD3-B844-7F60085A6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8288000" cy="10287000"/>
          </a:xfrm>
          <a:prstGeom prst="rect">
            <a:avLst/>
          </a:prstGeom>
        </p:spPr>
      </p:pic>
      <p:sp>
        <p:nvSpPr>
          <p:cNvPr id="9" name="Title 1"/>
          <p:cNvSpPr>
            <a:spLocks noGrp="1"/>
          </p:cNvSpPr>
          <p:nvPr>
            <p:ph type="title" hasCustomPrompt="1"/>
          </p:nvPr>
        </p:nvSpPr>
        <p:spPr bwMode="black">
          <a:xfrm>
            <a:off x="403861" y="2912514"/>
            <a:ext cx="13077746" cy="2313214"/>
          </a:xfrm>
          <a:noFill/>
        </p:spPr>
        <p:txBody>
          <a:bodyPr lIns="182880" tIns="146304" rIns="182880" bIns="146304" anchor="t" anchorCtr="0"/>
          <a:lstStyle>
            <a:lvl1pPr>
              <a:defRPr sz="6750" spc="-148" baseline="0">
                <a:solidFill>
                  <a:schemeClr val="tx1"/>
                </a:solidFill>
              </a:defRPr>
            </a:lvl1pPr>
          </a:lstStyle>
          <a:p>
            <a:r>
              <a:rPr lang="en-US"/>
              <a:t>Presentation title here</a:t>
            </a:r>
          </a:p>
        </p:txBody>
      </p:sp>
      <p:sp>
        <p:nvSpPr>
          <p:cNvPr id="3" name="Text Placeholder 2"/>
          <p:cNvSpPr>
            <a:spLocks noGrp="1"/>
          </p:cNvSpPr>
          <p:nvPr>
            <p:ph type="body" sz="quarter" idx="14" hasCustomPrompt="1"/>
          </p:nvPr>
        </p:nvSpPr>
        <p:spPr bwMode="black">
          <a:xfrm>
            <a:off x="404813" y="5816204"/>
            <a:ext cx="13073060" cy="2081893"/>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Company/Org Name</a:t>
            </a:r>
          </a:p>
        </p:txBody>
      </p:sp>
      <p:sp>
        <p:nvSpPr>
          <p:cNvPr id="4" name="Text Placeholder 3"/>
          <p:cNvSpPr>
            <a:spLocks noGrp="1"/>
          </p:cNvSpPr>
          <p:nvPr>
            <p:ph type="body" sz="quarter" idx="15" hasCustomPrompt="1"/>
          </p:nvPr>
        </p:nvSpPr>
        <p:spPr bwMode="black">
          <a:xfrm>
            <a:off x="403860" y="1839144"/>
            <a:ext cx="13077746" cy="641714"/>
          </a:xfrm>
        </p:spPr>
        <p:txBody>
          <a:bodyPr vert="horz" wrap="square" lIns="182880" tIns="146304" rIns="182880" bIns="146304" rtlCol="0">
            <a:spAutoFit/>
          </a:bodyPr>
          <a:lstStyle>
            <a:lvl1pPr>
              <a:defRPr lang="en-US" sz="2500" spc="750" baseline="0" dirty="0">
                <a:solidFill>
                  <a:schemeClr val="tx1"/>
                </a:solidFill>
              </a:defRPr>
            </a:lvl1pPr>
          </a:lstStyle>
          <a:p>
            <a:pPr marL="0" lvl="0" indent="0">
              <a:buNone/>
            </a:pPr>
            <a:r>
              <a:rPr lang="en-US" err="1"/>
              <a:t>SessionID</a:t>
            </a:r>
            <a:endParaRPr lang="en-US"/>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369097195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C311A8-0048-4C08-BEC1-58CB402B45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8288000" cy="10287000"/>
          </a:xfrm>
          <a:prstGeom prst="rect">
            <a:avLst/>
          </a:prstGeom>
        </p:spPr>
      </p:pic>
      <p:sp>
        <p:nvSpPr>
          <p:cNvPr id="9" name="Title 1"/>
          <p:cNvSpPr>
            <a:spLocks noGrp="1"/>
          </p:cNvSpPr>
          <p:nvPr>
            <p:ph type="title" hasCustomPrompt="1"/>
          </p:nvPr>
        </p:nvSpPr>
        <p:spPr bwMode="black">
          <a:xfrm>
            <a:off x="403861" y="2912514"/>
            <a:ext cx="13074011" cy="2313214"/>
          </a:xfrm>
          <a:noFill/>
        </p:spPr>
        <p:txBody>
          <a:bodyPr lIns="182880" tIns="146304" rIns="182880" bIns="146304" anchor="t" anchorCtr="0"/>
          <a:lstStyle>
            <a:lvl1pPr>
              <a:defRPr sz="6750" spc="-148" baseline="0">
                <a:solidFill>
                  <a:schemeClr val="tx1"/>
                </a:solidFill>
              </a:defRPr>
            </a:lvl1pPr>
          </a:lstStyle>
          <a:p>
            <a:r>
              <a:rPr lang="en-US"/>
              <a:t>Presentation title here</a:t>
            </a:r>
          </a:p>
        </p:txBody>
      </p:sp>
      <p:sp>
        <p:nvSpPr>
          <p:cNvPr id="3" name="Text Placeholder 2"/>
          <p:cNvSpPr>
            <a:spLocks noGrp="1"/>
          </p:cNvSpPr>
          <p:nvPr>
            <p:ph type="body" sz="quarter" idx="14" hasCustomPrompt="1"/>
          </p:nvPr>
        </p:nvSpPr>
        <p:spPr bwMode="black">
          <a:xfrm>
            <a:off x="404815" y="5816204"/>
            <a:ext cx="6548436"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Company/Org Name</a:t>
            </a:r>
          </a:p>
        </p:txBody>
      </p:sp>
      <p:sp>
        <p:nvSpPr>
          <p:cNvPr id="4" name="Text Placeholder 3"/>
          <p:cNvSpPr>
            <a:spLocks noGrp="1"/>
          </p:cNvSpPr>
          <p:nvPr>
            <p:ph type="body" sz="quarter" idx="15" hasCustomPrompt="1"/>
          </p:nvPr>
        </p:nvSpPr>
        <p:spPr bwMode="black">
          <a:xfrm>
            <a:off x="403860" y="1839144"/>
            <a:ext cx="13074013" cy="641714"/>
          </a:xfrm>
        </p:spPr>
        <p:txBody>
          <a:bodyPr vert="horz" wrap="square" lIns="182880" tIns="146304" rIns="182880" bIns="146304" rtlCol="0">
            <a:spAutoFit/>
          </a:bodyPr>
          <a:lstStyle>
            <a:lvl1pPr>
              <a:defRPr lang="en-US" sz="2500" spc="750" baseline="0" dirty="0">
                <a:solidFill>
                  <a:schemeClr val="tx1"/>
                </a:solidFill>
              </a:defRPr>
            </a:lvl1pPr>
          </a:lstStyle>
          <a:p>
            <a:pPr marL="0" lvl="0" indent="0">
              <a:buNone/>
            </a:pPr>
            <a:r>
              <a:rPr lang="en-US" err="1"/>
              <a:t>SessionID</a:t>
            </a:r>
            <a:endParaRPr lang="en-US"/>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black">
          <a:xfrm>
            <a:off x="6953251" y="5816204"/>
            <a:ext cx="6524621"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Company/Org Name</a:t>
            </a:r>
          </a:p>
        </p:txBody>
      </p:sp>
      <p:sp>
        <p:nvSpPr>
          <p:cNvPr id="12" name="TextBox 3">
            <a:extLst>
              <a:ext uri="{FF2B5EF4-FFF2-40B4-BE49-F238E27FC236}">
                <a16:creationId xmlns:a16="http://schemas.microsoft.com/office/drawing/2014/main" id="{05E284F4-9467-43F4-B445-7D9D9A904B46}"/>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328845770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DF17B9-7910-4F1D-A2E6-3BE5013A39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8288000" cy="10287000"/>
          </a:xfrm>
          <a:prstGeom prst="rect">
            <a:avLst/>
          </a:prstGeom>
        </p:spPr>
      </p:pic>
      <p:sp>
        <p:nvSpPr>
          <p:cNvPr id="9" name="Title 1"/>
          <p:cNvSpPr>
            <a:spLocks noGrp="1"/>
          </p:cNvSpPr>
          <p:nvPr>
            <p:ph type="title" hasCustomPrompt="1"/>
          </p:nvPr>
        </p:nvSpPr>
        <p:spPr bwMode="auto">
          <a:xfrm>
            <a:off x="403861" y="2912514"/>
            <a:ext cx="13074014" cy="2313214"/>
          </a:xfrm>
          <a:noFill/>
        </p:spPr>
        <p:txBody>
          <a:bodyPr lIns="182880" tIns="146304" rIns="182880" bIns="146304" anchor="t" anchorCtr="0"/>
          <a:lstStyle>
            <a:lvl1pPr>
              <a:defRPr sz="6750" spc="-148" baseline="0">
                <a:solidFill>
                  <a:schemeClr val="tx1"/>
                </a:solidFill>
              </a:defRPr>
            </a:lvl1pPr>
          </a:lstStyle>
          <a:p>
            <a:r>
              <a:rPr lang="en-US"/>
              <a:t>Presentation title here</a:t>
            </a:r>
          </a:p>
        </p:txBody>
      </p:sp>
      <p:sp>
        <p:nvSpPr>
          <p:cNvPr id="3" name="Text Placeholder 2"/>
          <p:cNvSpPr>
            <a:spLocks noGrp="1"/>
          </p:cNvSpPr>
          <p:nvPr>
            <p:ph type="body" sz="quarter" idx="14" hasCustomPrompt="1"/>
          </p:nvPr>
        </p:nvSpPr>
        <p:spPr bwMode="auto">
          <a:xfrm>
            <a:off x="404814" y="5816204"/>
            <a:ext cx="4333875"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Company/Org Name</a:t>
            </a:r>
          </a:p>
        </p:txBody>
      </p:sp>
      <p:sp>
        <p:nvSpPr>
          <p:cNvPr id="4" name="Text Placeholder 3"/>
          <p:cNvSpPr>
            <a:spLocks noGrp="1"/>
          </p:cNvSpPr>
          <p:nvPr>
            <p:ph type="body" sz="quarter" idx="15" hasCustomPrompt="1"/>
          </p:nvPr>
        </p:nvSpPr>
        <p:spPr>
          <a:xfrm>
            <a:off x="403860" y="1839144"/>
            <a:ext cx="13074013" cy="641714"/>
          </a:xfrm>
        </p:spPr>
        <p:txBody>
          <a:bodyPr vert="horz" wrap="square" lIns="182880" tIns="146304" rIns="182880" bIns="146304" rtlCol="0">
            <a:spAutoFit/>
          </a:bodyPr>
          <a:lstStyle>
            <a:lvl1pPr>
              <a:defRPr lang="en-US" sz="2500" spc="750" baseline="0" dirty="0">
                <a:solidFill>
                  <a:schemeClr val="tx1"/>
                </a:solidFill>
              </a:defRPr>
            </a:lvl1pPr>
          </a:lstStyle>
          <a:p>
            <a:pPr marL="0" lvl="0" indent="0">
              <a:buNone/>
            </a:pPr>
            <a:r>
              <a:rPr lang="en-US" err="1"/>
              <a:t>SessionID</a:t>
            </a:r>
            <a:endParaRPr lang="en-US"/>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6143241" y="5816204"/>
            <a:ext cx="4333875"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11881669" y="5816204"/>
            <a:ext cx="4333875"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Company/Org Name</a:t>
            </a:r>
          </a:p>
        </p:txBody>
      </p:sp>
      <p:sp>
        <p:nvSpPr>
          <p:cNvPr id="13" name="TextBox 3">
            <a:extLst>
              <a:ext uri="{FF2B5EF4-FFF2-40B4-BE49-F238E27FC236}">
                <a16:creationId xmlns:a16="http://schemas.microsoft.com/office/drawing/2014/main" id="{8EB09985-DDBD-43D9-A4A3-6F4555DFC34A}"/>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229402050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p>
        </p:txBody>
      </p:sp>
    </p:spTree>
    <p:extLst>
      <p:ext uri="{BB962C8B-B14F-4D97-AF65-F5344CB8AC3E}">
        <p14:creationId xmlns:p14="http://schemas.microsoft.com/office/powerpoint/2010/main" val="333573679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403862" y="1783769"/>
            <a:ext cx="17480281" cy="2831545"/>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034962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403862" y="1783769"/>
            <a:ext cx="17480281" cy="2831545"/>
          </a:xfrm>
          <a:prstGeom prst="rect">
            <a:avLst/>
          </a:prstGeom>
        </p:spPr>
        <p:txBody>
          <a:bodyPr vert="horz" wrap="square" lIns="182880" tIns="146304" rIns="182880" bIns="146304" rtlCol="0">
            <a:spAutoFit/>
          </a:bodyPr>
          <a:lstStyle>
            <a:lvl1pPr marL="571500" indent="-571500">
              <a:buFont typeface="Arial" panose="020B0604020202020204" pitchFamily="34" charset="0"/>
              <a:buChar char="•"/>
              <a:defRPr/>
            </a:lvl1pPr>
            <a:lvl2pPr marL="932860" indent="-428625">
              <a:buFont typeface="Arial" panose="020B0604020202020204" pitchFamily="34" charset="0"/>
              <a:buChar char="•"/>
              <a:defRPr/>
            </a:lvl2pPr>
            <a:lvl3pPr marL="1269016" indent="-428625">
              <a:buFont typeface="Arial" panose="020B0604020202020204" pitchFamily="34" charset="0"/>
              <a:buChar char="•"/>
              <a:defRPr/>
            </a:lvl3pPr>
            <a:lvl4pPr marL="1605173" indent="-428625">
              <a:buFont typeface="Arial" panose="020B0604020202020204" pitchFamily="34" charset="0"/>
              <a:buChar char="•"/>
              <a:defRPr/>
            </a:lvl4pPr>
            <a:lvl5pPr marL="1941329" indent="-42862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2760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p>
        </p:txBody>
      </p:sp>
      <p:sp>
        <p:nvSpPr>
          <p:cNvPr id="6" name="Text Placeholder 5"/>
          <p:cNvSpPr>
            <a:spLocks noGrp="1"/>
          </p:cNvSpPr>
          <p:nvPr>
            <p:ph type="body" sz="quarter" idx="10" hasCustomPrompt="1"/>
          </p:nvPr>
        </p:nvSpPr>
        <p:spPr>
          <a:xfrm>
            <a:off x="403860" y="1783764"/>
            <a:ext cx="7881965" cy="2831545"/>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1" hasCustomPrompt="1"/>
          </p:nvPr>
        </p:nvSpPr>
        <p:spPr>
          <a:xfrm>
            <a:off x="9413825" y="1783764"/>
            <a:ext cx="7881965" cy="2831545"/>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51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792788" y="3938405"/>
            <a:ext cx="15544800" cy="1860210"/>
          </a:xfrm>
        </p:spPr>
        <p:txBody>
          <a:bodyPr anchor="ctr">
            <a:noAutofit/>
          </a:bodyPr>
          <a:lstStyle>
            <a:lvl1pPr algn="l">
              <a:defRPr sz="8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0751152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p>
        </p:txBody>
      </p:sp>
      <p:sp>
        <p:nvSpPr>
          <p:cNvPr id="6" name="Text Placeholder 5"/>
          <p:cNvSpPr>
            <a:spLocks noGrp="1"/>
          </p:cNvSpPr>
          <p:nvPr>
            <p:ph type="body" sz="quarter" idx="10" hasCustomPrompt="1"/>
          </p:nvPr>
        </p:nvSpPr>
        <p:spPr>
          <a:xfrm>
            <a:off x="403860" y="1783764"/>
            <a:ext cx="7881965" cy="2783326"/>
          </a:xfrm>
        </p:spPr>
        <p:txBody>
          <a:bodyPr vert="horz" wrap="square" lIns="182880" tIns="146304" rIns="182880" bIns="146304" rtlCol="0">
            <a:spAutoFit/>
          </a:bodyPr>
          <a:lstStyle>
            <a:lvl1pPr marL="571500" indent="-571500">
              <a:buFont typeface="Arial" panose="020B0604020202020204" pitchFamily="34" charset="0"/>
              <a:buChar char="•"/>
              <a:defRPr lang="en-US" dirty="0"/>
            </a:lvl1pPr>
            <a:lvl2pPr marL="932860" indent="-428625">
              <a:buFont typeface="Arial" panose="020B0604020202020204" pitchFamily="34" charset="0"/>
              <a:buChar char="•"/>
              <a:defRPr lang="en-US" dirty="0"/>
            </a:lvl2pPr>
            <a:lvl3pPr marL="1269016" indent="-428625">
              <a:buFont typeface="Arial" panose="020B0604020202020204" pitchFamily="34" charset="0"/>
              <a:buChar char="•"/>
              <a:defRPr lang="en-US" dirty="0"/>
            </a:lvl3pPr>
            <a:lvl4pPr marL="1605173" indent="-428625">
              <a:buFont typeface="Arial" panose="020B0604020202020204" pitchFamily="34" charset="0"/>
              <a:buChar char="•"/>
              <a:defRPr lang="en-US" dirty="0"/>
            </a:lvl4pPr>
            <a:lvl5pPr marL="1941329" indent="-428625">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1" hasCustomPrompt="1"/>
          </p:nvPr>
        </p:nvSpPr>
        <p:spPr>
          <a:xfrm>
            <a:off x="9413825" y="1783764"/>
            <a:ext cx="7881965" cy="2783326"/>
          </a:xfrm>
        </p:spPr>
        <p:txBody>
          <a:bodyPr vert="horz" wrap="square" lIns="182880" tIns="146304" rIns="182880" bIns="146304" rtlCol="0">
            <a:spAutoFit/>
          </a:bodyPr>
          <a:lstStyle>
            <a:lvl1pPr marL="571500" indent="-571500">
              <a:buFont typeface="Arial" panose="020B0604020202020204" pitchFamily="34" charset="0"/>
              <a:buChar char="•"/>
              <a:defRPr lang="en-US" dirty="0"/>
            </a:lvl1pPr>
            <a:lvl2pPr marL="932860" indent="-428625">
              <a:buFont typeface="Arial" panose="020B0604020202020204" pitchFamily="34" charset="0"/>
              <a:buChar char="•"/>
              <a:defRPr lang="en-US" dirty="0"/>
            </a:lvl2pPr>
            <a:lvl3pPr marL="1269016" indent="-428625">
              <a:buFont typeface="Arial" panose="020B0604020202020204" pitchFamily="34" charset="0"/>
              <a:buChar char="•"/>
              <a:defRPr lang="en-US" dirty="0"/>
            </a:lvl3pPr>
            <a:lvl4pPr marL="1605173" indent="-428625">
              <a:buFont typeface="Arial" panose="020B0604020202020204" pitchFamily="34" charset="0"/>
              <a:buChar char="•"/>
              <a:defRPr lang="en-US" dirty="0"/>
            </a:lvl4pPr>
            <a:lvl5pPr marL="1941329" indent="-428625">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06333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82905" y="1783764"/>
            <a:ext cx="17522190" cy="7145084"/>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a:t>Click to insert image</a:t>
            </a:r>
          </a:p>
        </p:txBody>
      </p:sp>
      <p:sp>
        <p:nvSpPr>
          <p:cNvPr id="2" name="Title 1"/>
          <p:cNvSpPr>
            <a:spLocks noGrp="1"/>
          </p:cNvSpPr>
          <p:nvPr>
            <p:ph type="title"/>
          </p:nvPr>
        </p:nvSpPr>
        <p:spPr>
          <a:xfrm>
            <a:off x="403860" y="434266"/>
            <a:ext cx="17522190" cy="1349498"/>
          </a:xfrm>
        </p:spPr>
        <p:txBody>
          <a:bodyPr vert="horz" wrap="square" lIns="182880" tIns="146304" rIns="182880" bIns="146304" rtlCol="0" anchor="t">
            <a:no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403861" y="1783764"/>
            <a:ext cx="9138046" cy="987963"/>
          </a:xfrm>
          <a:prstGeom prst="rect">
            <a:avLst/>
          </a:prstGeom>
        </p:spPr>
        <p:txBody>
          <a:bodyPr vert="horz" wrap="square" lIns="182880" tIns="146304" rIns="182880" bIns="146304" rtlCol="0">
            <a:spAutoFit/>
          </a:bodyPr>
          <a:lstStyle>
            <a:lvl1pPr>
              <a:defRPr sz="5000">
                <a:solidFill>
                  <a:schemeClr val="tx1"/>
                </a:solidFill>
              </a:defRPr>
            </a:lvl1pPr>
            <a:lvl2pPr>
              <a:defRPr sz="3500">
                <a:solidFill>
                  <a:schemeClr val="bg1"/>
                </a:solidFill>
              </a:defRPr>
            </a:lvl2pPr>
            <a:lvl3pPr>
              <a:defRPr sz="3500">
                <a:solidFill>
                  <a:schemeClr val="bg1"/>
                </a:solidFill>
              </a:defRPr>
            </a:lvl3pPr>
            <a:lvl4pPr>
              <a:defRPr sz="3000">
                <a:solidFill>
                  <a:schemeClr val="bg1"/>
                </a:solidFill>
              </a:defRPr>
            </a:lvl4pPr>
            <a:lvl5pPr>
              <a:defRPr sz="3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7894534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6727303" y="9424477"/>
            <a:ext cx="7190404" cy="4226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algn="ctr" defTabSz="1165590" fontAlgn="base">
              <a:lnSpc>
                <a:spcPct val="90000"/>
              </a:lnSpc>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3860" y="434266"/>
            <a:ext cx="7825738" cy="2023184"/>
          </a:xfrm>
        </p:spPr>
        <p:txBody>
          <a:bodyPr vert="horz" wrap="square" lIns="182880" tIns="146304" rIns="182880" bIns="146304" rtlCol="0" anchor="t">
            <a:noAutofit/>
          </a:bodyPr>
          <a:lstStyle>
            <a:lvl1pPr>
              <a:defRPr lang="en-US" dirty="0"/>
            </a:lvl1pPr>
          </a:lstStyle>
          <a:p>
            <a:pPr lvl="0"/>
            <a:r>
              <a:rPr lang="en-US"/>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9144000" y="0"/>
            <a:ext cx="9144000" cy="10287000"/>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403862" y="3041069"/>
            <a:ext cx="7825739" cy="2831545"/>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3129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8288000" cy="102870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403861" y="1783764"/>
            <a:ext cx="9138046" cy="987963"/>
          </a:xfrm>
          <a:prstGeom prst="rect">
            <a:avLst/>
          </a:prstGeom>
        </p:spPr>
        <p:txBody>
          <a:bodyPr vert="horz" wrap="square" lIns="182880" tIns="146304" rIns="182880" bIns="146304" rtlCol="0">
            <a:spAutoFit/>
          </a:bodyPr>
          <a:lstStyle>
            <a:lvl1pPr>
              <a:defRPr sz="5000">
                <a:solidFill>
                  <a:schemeClr val="tx1"/>
                </a:solidFill>
              </a:defRPr>
            </a:lvl1pPr>
            <a:lvl2pPr>
              <a:defRPr sz="3500">
                <a:solidFill>
                  <a:schemeClr val="bg1"/>
                </a:solidFill>
              </a:defRPr>
            </a:lvl2pPr>
            <a:lvl3pPr>
              <a:defRPr sz="3500">
                <a:solidFill>
                  <a:schemeClr val="bg1"/>
                </a:solidFill>
              </a:defRPr>
            </a:lvl3pPr>
            <a:lvl4pPr>
              <a:defRPr sz="3000">
                <a:solidFill>
                  <a:schemeClr val="bg1"/>
                </a:solidFill>
              </a:defRPr>
            </a:lvl4pPr>
            <a:lvl5pPr>
              <a:defRPr sz="3000">
                <a:solidFill>
                  <a:schemeClr val="bg1"/>
                </a:solidFill>
              </a:defRPr>
            </a:lvl5pPr>
          </a:lstStyle>
          <a:p>
            <a:pPr lvl="0"/>
            <a:r>
              <a:rPr lang="en-US"/>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403860" y="434266"/>
            <a:ext cx="17522190" cy="1349498"/>
          </a:xfrm>
        </p:spPr>
        <p:txBody>
          <a:bodyPr vert="horz" wrap="square" lIns="182880" tIns="146304" rIns="182880" bIns="146304" rtlCol="0" anchor="t">
            <a:noAutofit/>
          </a:bodyPr>
          <a:lstStyle>
            <a:lvl1pPr>
              <a:defRPr lang="en-US" dirty="0">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164831131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7610475" y="3609975"/>
            <a:ext cx="3067050" cy="306705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algn="ctr" defTabSz="1165590" fontAlgn="base">
              <a:lnSpc>
                <a:spcPct val="90000"/>
              </a:lnSpc>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4774168"/>
            <a:ext cx="18288000" cy="738664"/>
          </a:xfrm>
        </p:spPr>
        <p:txBody>
          <a:bodyPr anchor="ctr" anchorCtr="0"/>
          <a:lstStyle>
            <a:lvl1pPr algn="ctr">
              <a:defRPr>
                <a:solidFill>
                  <a:schemeClr val="tx1"/>
                </a:solidFill>
              </a:defRPr>
            </a:lvl1pPr>
          </a:lstStyle>
          <a:p>
            <a:r>
              <a:rPr lang="en-US"/>
              <a:t>Click to add video</a:t>
            </a:r>
          </a:p>
        </p:txBody>
      </p:sp>
    </p:spTree>
    <p:extLst>
      <p:ext uri="{BB962C8B-B14F-4D97-AF65-F5344CB8AC3E}">
        <p14:creationId xmlns:p14="http://schemas.microsoft.com/office/powerpoint/2010/main" val="37617889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_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AA8A47-C5F7-4859-8110-C48C0CFB8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8288000" cy="10287000"/>
          </a:xfrm>
          <a:prstGeom prst="rect">
            <a:avLst/>
          </a:prstGeom>
        </p:spPr>
      </p:pic>
      <p:sp>
        <p:nvSpPr>
          <p:cNvPr id="2" name="Title 1"/>
          <p:cNvSpPr>
            <a:spLocks noGrp="1"/>
          </p:cNvSpPr>
          <p:nvPr userDrawn="1">
            <p:ph type="title" hasCustomPrompt="1"/>
          </p:nvPr>
        </p:nvSpPr>
        <p:spPr bwMode="black">
          <a:xfrm>
            <a:off x="404813" y="4306216"/>
            <a:ext cx="16135906" cy="1334211"/>
          </a:xfrm>
          <a:noFill/>
        </p:spPr>
        <p:txBody>
          <a:bodyPr wrap="square" lIns="182880" tIns="146304" rIns="182880" bIns="146304" anchor="t" anchorCtr="0">
            <a:spAutoFit/>
          </a:bodyPr>
          <a:lstStyle>
            <a:lvl1pPr>
              <a:defRPr sz="7500" spc="-148" baseline="0">
                <a:gradFill>
                  <a:gsLst>
                    <a:gs pos="0">
                      <a:schemeClr val="tx1"/>
                    </a:gs>
                    <a:gs pos="100000">
                      <a:schemeClr val="tx1"/>
                    </a:gs>
                  </a:gsLst>
                  <a:lin ang="5400000" scaled="0"/>
                </a:gradFill>
              </a:defRPr>
            </a:lvl1pPr>
          </a:lstStyle>
          <a:p>
            <a:r>
              <a:rPr lang="en-US"/>
              <a:t>Section</a:t>
            </a:r>
          </a:p>
        </p:txBody>
      </p:sp>
      <p:sp>
        <p:nvSpPr>
          <p:cNvPr id="16" name="TextBox 3">
            <a:extLst>
              <a:ext uri="{FF2B5EF4-FFF2-40B4-BE49-F238E27FC236}">
                <a16:creationId xmlns:a16="http://schemas.microsoft.com/office/drawing/2014/main" id="{411E4A2D-1820-442F-BD3F-461BCDD042B4}"/>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33458439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8" name="summitpink">
            <a:extLst>
              <a:ext uri="{FF2B5EF4-FFF2-40B4-BE49-F238E27FC236}">
                <a16:creationId xmlns:a16="http://schemas.microsoft.com/office/drawing/2014/main" id="{1764E9D7-2C3B-42BC-985C-E45BCBCAF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8288000" cy="10287000"/>
          </a:xfrm>
          <a:prstGeom prst="rect">
            <a:avLst/>
          </a:prstGeom>
        </p:spPr>
      </p:pic>
      <p:sp>
        <p:nvSpPr>
          <p:cNvPr id="6" name="Title 1"/>
          <p:cNvSpPr>
            <a:spLocks noGrp="1"/>
          </p:cNvSpPr>
          <p:nvPr userDrawn="1">
            <p:ph type="title" hasCustomPrompt="1"/>
          </p:nvPr>
        </p:nvSpPr>
        <p:spPr bwMode="black">
          <a:xfrm>
            <a:off x="403345" y="4306216"/>
            <a:ext cx="16135906" cy="1334211"/>
          </a:xfrm>
          <a:noFill/>
        </p:spPr>
        <p:txBody>
          <a:bodyPr wrap="square" lIns="182880" tIns="146304" rIns="182880" bIns="146304" anchor="t" anchorCtr="0">
            <a:spAutoFit/>
          </a:bodyPr>
          <a:lstStyle>
            <a:lvl1pPr>
              <a:defRPr sz="7500" spc="-148" baseline="0">
                <a:gradFill>
                  <a:gsLst>
                    <a:gs pos="0">
                      <a:schemeClr val="tx1"/>
                    </a:gs>
                    <a:gs pos="100000">
                      <a:schemeClr val="tx1"/>
                    </a:gs>
                  </a:gsLst>
                  <a:lin ang="5400000" scaled="0"/>
                </a:gradFill>
              </a:defRPr>
            </a:lvl1pPr>
          </a:lstStyle>
          <a:p>
            <a:r>
              <a:rPr lang="en-US"/>
              <a:t>Video</a:t>
            </a:r>
          </a:p>
        </p:txBody>
      </p:sp>
      <p:sp>
        <p:nvSpPr>
          <p:cNvPr id="16" name="TextBox 3">
            <a:extLst>
              <a:ext uri="{FF2B5EF4-FFF2-40B4-BE49-F238E27FC236}">
                <a16:creationId xmlns:a16="http://schemas.microsoft.com/office/drawing/2014/main" id="{9B5B42AC-9770-464D-8E27-7DF76D70C218}"/>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315257444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868259-8C52-44B1-BACD-8728F621DA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15" t="22116"/>
          <a:stretch/>
        </p:blipFill>
        <p:spPr bwMode="white">
          <a:xfrm flipH="1" flipV="1">
            <a:off x="-4" y="0"/>
            <a:ext cx="18288003" cy="10287000"/>
          </a:xfrm>
          <a:prstGeom prst="rect">
            <a:avLst/>
          </a:prstGeom>
        </p:spPr>
      </p:pic>
      <p:sp>
        <p:nvSpPr>
          <p:cNvPr id="6" name="Title 1"/>
          <p:cNvSpPr>
            <a:spLocks noGrp="1"/>
          </p:cNvSpPr>
          <p:nvPr userDrawn="1">
            <p:ph type="title" hasCustomPrompt="1"/>
          </p:nvPr>
        </p:nvSpPr>
        <p:spPr bwMode="black">
          <a:xfrm>
            <a:off x="404813" y="4306216"/>
            <a:ext cx="16135906" cy="1334211"/>
          </a:xfrm>
          <a:noFill/>
        </p:spPr>
        <p:txBody>
          <a:bodyPr wrap="square" lIns="182880" tIns="146304" rIns="182880" bIns="146304" anchor="t" anchorCtr="0">
            <a:spAutoFit/>
          </a:bodyPr>
          <a:lstStyle>
            <a:lvl1pPr>
              <a:defRPr sz="7500" spc="-148" baseline="0">
                <a:gradFill>
                  <a:gsLst>
                    <a:gs pos="0">
                      <a:schemeClr val="tx1"/>
                    </a:gs>
                    <a:gs pos="100000">
                      <a:schemeClr val="tx1"/>
                    </a:gs>
                  </a:gsLst>
                  <a:lin ang="5400000" scaled="0"/>
                </a:gradFill>
              </a:defRPr>
            </a:lvl1pPr>
          </a:lstStyle>
          <a:p>
            <a:r>
              <a:rPr lang="en-US"/>
              <a:t>Demo</a:t>
            </a:r>
          </a:p>
        </p:txBody>
      </p:sp>
      <p:sp>
        <p:nvSpPr>
          <p:cNvPr id="16" name="TextBox 3">
            <a:extLst>
              <a:ext uri="{FF2B5EF4-FFF2-40B4-BE49-F238E27FC236}">
                <a16:creationId xmlns:a16="http://schemas.microsoft.com/office/drawing/2014/main" id="{2C611321-4375-4774-B64A-DFEBA63198AC}"/>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33760678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404814" y="436563"/>
            <a:ext cx="17883188" cy="1347391"/>
          </a:xfrm>
        </p:spPr>
        <p:txBody>
          <a:bodyPr lIns="182880" tIns="146304" rIns="182880" bIns="146304"/>
          <a:lstStyle/>
          <a:p>
            <a:r>
              <a:rPr lang="en-US"/>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404813" y="2262188"/>
            <a:ext cx="17210485" cy="5832366"/>
          </a:xfrm>
        </p:spPr>
        <p:txBody>
          <a:bodyPr lIns="182880" tIns="146304" rIns="182880" bIns="146304"/>
          <a:lstStyle>
            <a:lvl1pPr>
              <a:spcBef>
                <a:spcPts val="3000"/>
              </a:spcBef>
              <a:defRPr sz="25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a:t>Edit var pd = require('pretty-data').pd;</a:t>
            </a:r>
          </a:p>
          <a:p>
            <a:pPr lvl="0"/>
            <a:r>
              <a:rPr lang="en-US"/>
              <a:t>var </a:t>
            </a:r>
            <a:r>
              <a:rPr lang="en-US" err="1"/>
              <a:t>xml_pp</a:t>
            </a:r>
            <a:r>
              <a:rPr lang="en-US"/>
              <a:t> = pd.xml(data);</a:t>
            </a:r>
          </a:p>
          <a:p>
            <a:pPr lvl="0"/>
            <a:r>
              <a:rPr lang="en-US"/>
              <a:t>var </a:t>
            </a:r>
            <a:r>
              <a:rPr lang="en-US" err="1"/>
              <a:t>xml_min</a:t>
            </a:r>
            <a:r>
              <a:rPr lang="en-US"/>
              <a:t> = </a:t>
            </a:r>
            <a:r>
              <a:rPr lang="en-US" err="1"/>
              <a:t>pd.xmlmin</a:t>
            </a:r>
            <a:r>
              <a:rPr lang="en-US"/>
              <a:t>(data [,true]);</a:t>
            </a:r>
          </a:p>
          <a:p>
            <a:pPr lvl="0"/>
            <a:r>
              <a:rPr lang="en-US"/>
              <a:t>var </a:t>
            </a:r>
            <a:r>
              <a:rPr lang="en-US" err="1"/>
              <a:t>json_pp</a:t>
            </a:r>
            <a:r>
              <a:rPr lang="en-US"/>
              <a:t> = </a:t>
            </a:r>
            <a:r>
              <a:rPr lang="en-US" err="1"/>
              <a:t>pd.json</a:t>
            </a:r>
            <a:r>
              <a:rPr lang="en-US"/>
              <a:t>(data);</a:t>
            </a:r>
          </a:p>
          <a:p>
            <a:pPr lvl="0"/>
            <a:r>
              <a:rPr lang="en-US"/>
              <a:t>var </a:t>
            </a:r>
            <a:r>
              <a:rPr lang="en-US" err="1"/>
              <a:t>json_min</a:t>
            </a:r>
            <a:r>
              <a:rPr lang="en-US"/>
              <a:t> = </a:t>
            </a:r>
            <a:r>
              <a:rPr lang="en-US" err="1"/>
              <a:t>pd.jsonmin</a:t>
            </a:r>
            <a:r>
              <a:rPr lang="en-US"/>
              <a:t>(data);</a:t>
            </a:r>
          </a:p>
          <a:p>
            <a:pPr lvl="0"/>
            <a:r>
              <a:rPr lang="en-US"/>
              <a:t>var </a:t>
            </a:r>
            <a:r>
              <a:rPr lang="en-US" err="1"/>
              <a:t>css_pp</a:t>
            </a:r>
            <a:r>
              <a:rPr lang="en-US"/>
              <a:t> = pd.css(data);</a:t>
            </a:r>
          </a:p>
          <a:p>
            <a:pPr lvl="0"/>
            <a:r>
              <a:rPr lang="en-US"/>
              <a:t>var </a:t>
            </a:r>
            <a:r>
              <a:rPr lang="en-US" err="1"/>
              <a:t>css_min</a:t>
            </a:r>
            <a:r>
              <a:rPr lang="en-US"/>
              <a:t> = </a:t>
            </a:r>
            <a:r>
              <a:rPr lang="en-US" err="1"/>
              <a:t>pd.cssmin</a:t>
            </a:r>
            <a:r>
              <a:rPr lang="en-US"/>
              <a:t>(data [, true]);</a:t>
            </a:r>
          </a:p>
          <a:p>
            <a:pPr lvl="0"/>
            <a:r>
              <a:rPr lang="en-US"/>
              <a:t>var </a:t>
            </a:r>
            <a:r>
              <a:rPr lang="en-US" err="1"/>
              <a:t>sql_pp</a:t>
            </a:r>
            <a:r>
              <a:rPr lang="en-US"/>
              <a:t> = </a:t>
            </a:r>
            <a:r>
              <a:rPr lang="en-US" err="1"/>
              <a:t>pd.sql</a:t>
            </a:r>
            <a:r>
              <a:rPr lang="en-US"/>
              <a:t>(data);</a:t>
            </a:r>
          </a:p>
        </p:txBody>
      </p:sp>
      <p:sp>
        <p:nvSpPr>
          <p:cNvPr id="12" name="TextBox 3">
            <a:extLst>
              <a:ext uri="{FF2B5EF4-FFF2-40B4-BE49-F238E27FC236}">
                <a16:creationId xmlns:a16="http://schemas.microsoft.com/office/drawing/2014/main" id="{CB043161-9FFF-4CA5-B6D0-F762D953CE7E}"/>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32972629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404814" y="436563"/>
            <a:ext cx="17883188" cy="1347391"/>
          </a:xfrm>
        </p:spPr>
        <p:txBody>
          <a:bodyPr lIns="182880" tIns="146304" rIns="182880" bIns="146304"/>
          <a:lstStyle/>
          <a:p>
            <a:r>
              <a:rPr lang="en-US"/>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404813" y="2262188"/>
            <a:ext cx="8066485" cy="5758499"/>
          </a:xfrm>
        </p:spPr>
        <p:txBody>
          <a:bodyPr lIns="182880" tIns="146304" rIns="182880" bIns="146304"/>
          <a:lstStyle>
            <a:lvl1pPr>
              <a:spcBef>
                <a:spcPts val="3000"/>
              </a:spcBef>
              <a:defRPr sz="25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a:t>Edit var pd = require('pretty-data').pd;</a:t>
            </a:r>
          </a:p>
          <a:p>
            <a:pPr lvl="0"/>
            <a:r>
              <a:rPr lang="en-US"/>
              <a:t>var </a:t>
            </a:r>
            <a:r>
              <a:rPr lang="en-US" err="1"/>
              <a:t>xml_pp</a:t>
            </a:r>
            <a:r>
              <a:rPr lang="en-US"/>
              <a:t> = pd.xml(data);</a:t>
            </a:r>
          </a:p>
          <a:p>
            <a:pPr lvl="0"/>
            <a:r>
              <a:rPr lang="en-US"/>
              <a:t>var </a:t>
            </a:r>
            <a:r>
              <a:rPr lang="en-US" err="1"/>
              <a:t>xml_min</a:t>
            </a:r>
            <a:r>
              <a:rPr lang="en-US"/>
              <a:t> = </a:t>
            </a:r>
            <a:r>
              <a:rPr lang="en-US" err="1"/>
              <a:t>pd.xmlmin</a:t>
            </a:r>
            <a:r>
              <a:rPr lang="en-US"/>
              <a:t>(data [,true]);</a:t>
            </a:r>
          </a:p>
          <a:p>
            <a:pPr lvl="0"/>
            <a:r>
              <a:rPr lang="en-US"/>
              <a:t>var </a:t>
            </a:r>
            <a:r>
              <a:rPr lang="en-US" err="1"/>
              <a:t>json_pp</a:t>
            </a:r>
            <a:r>
              <a:rPr lang="en-US"/>
              <a:t> = </a:t>
            </a:r>
            <a:r>
              <a:rPr lang="en-US" err="1"/>
              <a:t>pd.json</a:t>
            </a:r>
            <a:r>
              <a:rPr lang="en-US"/>
              <a:t>(data);</a:t>
            </a:r>
          </a:p>
          <a:p>
            <a:pPr lvl="0"/>
            <a:r>
              <a:rPr lang="en-US"/>
              <a:t>var </a:t>
            </a:r>
            <a:r>
              <a:rPr lang="en-US" err="1"/>
              <a:t>json_min</a:t>
            </a:r>
            <a:r>
              <a:rPr lang="en-US"/>
              <a:t> = </a:t>
            </a:r>
            <a:r>
              <a:rPr lang="en-US" err="1"/>
              <a:t>pd.jsonmin</a:t>
            </a:r>
            <a:r>
              <a:rPr lang="en-US"/>
              <a:t>(data);</a:t>
            </a:r>
          </a:p>
          <a:p>
            <a:pPr lvl="0"/>
            <a:r>
              <a:rPr lang="en-US"/>
              <a:t>var </a:t>
            </a:r>
            <a:r>
              <a:rPr lang="en-US" err="1"/>
              <a:t>css_pp</a:t>
            </a:r>
            <a:r>
              <a:rPr lang="en-US"/>
              <a:t> = pd.css(data);</a:t>
            </a:r>
          </a:p>
          <a:p>
            <a:pPr lvl="0"/>
            <a:r>
              <a:rPr lang="en-US"/>
              <a:t>var </a:t>
            </a:r>
            <a:r>
              <a:rPr lang="en-US" err="1"/>
              <a:t>css_min</a:t>
            </a:r>
            <a:r>
              <a:rPr lang="en-US"/>
              <a:t> = </a:t>
            </a:r>
            <a:r>
              <a:rPr lang="en-US" err="1"/>
              <a:t>pd.cssmin</a:t>
            </a:r>
            <a:r>
              <a:rPr lang="en-US"/>
              <a:t>(data [, true]);</a:t>
            </a:r>
          </a:p>
          <a:p>
            <a:pPr lvl="0"/>
            <a:r>
              <a:rPr lang="en-US"/>
              <a:t>var </a:t>
            </a:r>
            <a:r>
              <a:rPr lang="en-US" err="1"/>
              <a:t>sql_pp</a:t>
            </a:r>
            <a:r>
              <a:rPr lang="en-US"/>
              <a:t> = </a:t>
            </a:r>
            <a:r>
              <a:rPr lang="en-US" err="1"/>
              <a:t>pd.sql</a:t>
            </a:r>
            <a:r>
              <a:rPr lang="en-US"/>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8830984" y="2262188"/>
            <a:ext cx="8066485" cy="5758499"/>
          </a:xfrm>
        </p:spPr>
        <p:txBody>
          <a:bodyPr lIns="182880" tIns="146304" rIns="182880" bIns="146304"/>
          <a:lstStyle>
            <a:lvl1pPr>
              <a:spcBef>
                <a:spcPts val="3000"/>
              </a:spcBef>
              <a:defRPr sz="25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a:t>Edit var pd = require('pretty-data').pd;</a:t>
            </a:r>
          </a:p>
          <a:p>
            <a:pPr lvl="0"/>
            <a:r>
              <a:rPr lang="en-US"/>
              <a:t>var </a:t>
            </a:r>
            <a:r>
              <a:rPr lang="en-US" err="1"/>
              <a:t>xml_pp</a:t>
            </a:r>
            <a:r>
              <a:rPr lang="en-US"/>
              <a:t> = pd.xml(data);</a:t>
            </a:r>
          </a:p>
          <a:p>
            <a:pPr lvl="0"/>
            <a:r>
              <a:rPr lang="en-US"/>
              <a:t>var </a:t>
            </a:r>
            <a:r>
              <a:rPr lang="en-US" err="1"/>
              <a:t>xml_min</a:t>
            </a:r>
            <a:r>
              <a:rPr lang="en-US"/>
              <a:t> = </a:t>
            </a:r>
            <a:r>
              <a:rPr lang="en-US" err="1"/>
              <a:t>pd.xmlmin</a:t>
            </a:r>
            <a:r>
              <a:rPr lang="en-US"/>
              <a:t>(data [,true]);</a:t>
            </a:r>
          </a:p>
          <a:p>
            <a:pPr lvl="0"/>
            <a:r>
              <a:rPr lang="en-US"/>
              <a:t>var </a:t>
            </a:r>
            <a:r>
              <a:rPr lang="en-US" err="1"/>
              <a:t>json_pp</a:t>
            </a:r>
            <a:r>
              <a:rPr lang="en-US"/>
              <a:t> = </a:t>
            </a:r>
            <a:r>
              <a:rPr lang="en-US" err="1"/>
              <a:t>pd.json</a:t>
            </a:r>
            <a:r>
              <a:rPr lang="en-US"/>
              <a:t>(data);</a:t>
            </a:r>
          </a:p>
          <a:p>
            <a:pPr lvl="0"/>
            <a:r>
              <a:rPr lang="en-US"/>
              <a:t>var </a:t>
            </a:r>
            <a:r>
              <a:rPr lang="en-US" err="1"/>
              <a:t>json_min</a:t>
            </a:r>
            <a:r>
              <a:rPr lang="en-US"/>
              <a:t> = </a:t>
            </a:r>
            <a:r>
              <a:rPr lang="en-US" err="1"/>
              <a:t>pd.jsonmin</a:t>
            </a:r>
            <a:r>
              <a:rPr lang="en-US"/>
              <a:t>(data);</a:t>
            </a:r>
          </a:p>
          <a:p>
            <a:pPr lvl="0"/>
            <a:r>
              <a:rPr lang="en-US"/>
              <a:t>var </a:t>
            </a:r>
            <a:r>
              <a:rPr lang="en-US" err="1"/>
              <a:t>css_pp</a:t>
            </a:r>
            <a:r>
              <a:rPr lang="en-US"/>
              <a:t> = pd.css(data);</a:t>
            </a:r>
          </a:p>
          <a:p>
            <a:pPr lvl="0"/>
            <a:r>
              <a:rPr lang="en-US"/>
              <a:t>var </a:t>
            </a:r>
            <a:r>
              <a:rPr lang="en-US" err="1"/>
              <a:t>css_min</a:t>
            </a:r>
            <a:r>
              <a:rPr lang="en-US"/>
              <a:t> = </a:t>
            </a:r>
            <a:r>
              <a:rPr lang="en-US" err="1"/>
              <a:t>pd.cssmin</a:t>
            </a:r>
            <a:r>
              <a:rPr lang="en-US"/>
              <a:t>(data [, true]);</a:t>
            </a:r>
          </a:p>
          <a:p>
            <a:pPr lvl="0"/>
            <a:r>
              <a:rPr lang="en-US"/>
              <a:t>var </a:t>
            </a:r>
            <a:r>
              <a:rPr lang="en-US" err="1"/>
              <a:t>sql_pp</a:t>
            </a:r>
            <a:r>
              <a:rPr lang="en-US"/>
              <a:t> = </a:t>
            </a:r>
            <a:r>
              <a:rPr lang="en-US" err="1"/>
              <a:t>pd.sql</a:t>
            </a:r>
            <a:r>
              <a:rPr lang="en-US"/>
              <a:t>(data);</a:t>
            </a:r>
          </a:p>
        </p:txBody>
      </p:sp>
      <p:sp>
        <p:nvSpPr>
          <p:cNvPr id="15" name="TextBox 3">
            <a:extLst>
              <a:ext uri="{FF2B5EF4-FFF2-40B4-BE49-F238E27FC236}">
                <a16:creationId xmlns:a16="http://schemas.microsoft.com/office/drawing/2014/main" id="{20159795-9550-480F-9E75-192419484406}"/>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32180315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2"/>
            <a:ext cx="16410608" cy="1091483"/>
          </a:xfrm>
        </p:spPr>
        <p:txBody>
          <a:bodyPr>
            <a:normAutofit/>
          </a:bodyPr>
          <a:lstStyle>
            <a:lvl1pPr>
              <a:defRPr sz="5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67150" y="2025016"/>
            <a:ext cx="8077200" cy="6944146"/>
          </a:xfrm>
        </p:spPr>
        <p:txBody>
          <a:bodyPr/>
          <a:lstStyle>
            <a:lvl1pPr>
              <a:defRPr sz="4400">
                <a:solidFill>
                  <a:schemeClr val="bg1"/>
                </a:solidFill>
              </a:defRPr>
            </a:lvl1pPr>
            <a:lvl2pPr>
              <a:defRPr sz="40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49150" y="2025016"/>
            <a:ext cx="8077200" cy="6944146"/>
          </a:xfrm>
        </p:spPr>
        <p:txBody>
          <a:bodyPr/>
          <a:lstStyle>
            <a:lvl1pPr>
              <a:defRPr sz="4400">
                <a:solidFill>
                  <a:schemeClr val="bg1"/>
                </a:solidFill>
              </a:defRPr>
            </a:lvl1pPr>
            <a:lvl2pPr>
              <a:defRPr sz="40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051698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flipV="1">
            <a:off x="0" y="0"/>
            <a:ext cx="18288000" cy="10287000"/>
          </a:xfrm>
          <a:prstGeom prst="rect">
            <a:avLst/>
          </a:prstGeom>
        </p:spPr>
      </p:pic>
      <p:sp>
        <p:nvSpPr>
          <p:cNvPr id="5" name="Title 4"/>
          <p:cNvSpPr>
            <a:spLocks noGrp="1"/>
          </p:cNvSpPr>
          <p:nvPr userDrawn="1">
            <p:ph type="title" hasCustomPrompt="1"/>
          </p:nvPr>
        </p:nvSpPr>
        <p:spPr bwMode="black">
          <a:xfrm>
            <a:off x="404812" y="2782491"/>
            <a:ext cx="16138433" cy="3365563"/>
          </a:xfrm>
        </p:spPr>
        <p:txBody>
          <a:bodyPr lIns="182880" tIns="146304" rIns="182880" bIns="146304"/>
          <a:lstStyle>
            <a:lvl1pPr marL="214313" indent="-214313" algn="l">
              <a:defRPr sz="7500">
                <a:solidFill>
                  <a:schemeClr val="tx1"/>
                </a:solidFill>
              </a:defRPr>
            </a:lvl1pPr>
          </a:lstStyle>
          <a:p>
            <a:r>
              <a:rPr lang="en-US"/>
              <a:t>“Lorem ipsum dolor sit amet, consectetuer adipiscing </a:t>
            </a:r>
            <a:r>
              <a:rPr lang="en-US" err="1"/>
              <a:t>elit</a:t>
            </a:r>
            <a:r>
              <a:rPr lang="en-US"/>
              <a:t>. Maecenas </a:t>
            </a:r>
            <a:r>
              <a:rPr lang="en-US" err="1"/>
              <a:t>porttitor</a:t>
            </a:r>
            <a:r>
              <a:rPr lang="en-US"/>
              <a:t> congue </a:t>
            </a:r>
            <a:r>
              <a:rPr lang="en-US" err="1"/>
              <a:t>massa</a:t>
            </a:r>
            <a:r>
              <a:rPr lang="en-US"/>
              <a:t>.” </a:t>
            </a:r>
          </a:p>
        </p:txBody>
      </p:sp>
      <p:sp>
        <p:nvSpPr>
          <p:cNvPr id="7" name="Text Placeholder 6"/>
          <p:cNvSpPr>
            <a:spLocks noGrp="1"/>
          </p:cNvSpPr>
          <p:nvPr userDrawn="1">
            <p:ph type="body" sz="quarter" idx="10" hasCustomPrompt="1"/>
          </p:nvPr>
        </p:nvSpPr>
        <p:spPr bwMode="black">
          <a:xfrm>
            <a:off x="7791450" y="6818710"/>
            <a:ext cx="8752285" cy="780214"/>
          </a:xfrm>
        </p:spPr>
        <p:txBody>
          <a:bodyPr lIns="182880" tIns="146304" rIns="182880" bIns="146304"/>
          <a:lstStyle>
            <a:lvl1pPr marL="285750" indent="0" algn="r">
              <a:buNone/>
              <a:defRPr sz="3500" b="1">
                <a:solidFill>
                  <a:schemeClr val="tx1"/>
                </a:solidFill>
                <a:latin typeface="+mn-lt"/>
              </a:defRPr>
            </a:lvl1pPr>
            <a:lvl2pPr marL="504235" indent="0">
              <a:buNone/>
              <a:defRPr>
                <a:gradFill>
                  <a:gsLst>
                    <a:gs pos="1250">
                      <a:schemeClr val="bg1"/>
                    </a:gs>
                    <a:gs pos="100000">
                      <a:schemeClr val="bg1"/>
                    </a:gs>
                  </a:gsLst>
                  <a:lin ang="5400000" scaled="0"/>
                </a:gradFill>
              </a:defRPr>
            </a:lvl2pPr>
            <a:lvl3pPr marL="840391" indent="0">
              <a:buNone/>
              <a:defRPr>
                <a:gradFill>
                  <a:gsLst>
                    <a:gs pos="1250">
                      <a:schemeClr val="bg1"/>
                    </a:gs>
                    <a:gs pos="100000">
                      <a:schemeClr val="bg1"/>
                    </a:gs>
                  </a:gsLst>
                  <a:lin ang="5400000" scaled="0"/>
                </a:gradFill>
              </a:defRPr>
            </a:lvl3pPr>
            <a:lvl4pPr marL="1176548" indent="0">
              <a:buNone/>
              <a:defRPr>
                <a:gradFill>
                  <a:gsLst>
                    <a:gs pos="1250">
                      <a:schemeClr val="bg1"/>
                    </a:gs>
                    <a:gs pos="100000">
                      <a:schemeClr val="bg1"/>
                    </a:gs>
                  </a:gsLst>
                  <a:lin ang="5400000" scaled="0"/>
                </a:gradFill>
              </a:defRPr>
            </a:lvl4pPr>
            <a:lvl5pPr marL="1512704" indent="0">
              <a:buNone/>
              <a:defRPr>
                <a:gradFill>
                  <a:gsLst>
                    <a:gs pos="1250">
                      <a:schemeClr val="bg1"/>
                    </a:gs>
                    <a:gs pos="100000">
                      <a:schemeClr val="bg1"/>
                    </a:gs>
                  </a:gsLst>
                  <a:lin ang="5400000" scaled="0"/>
                </a:gradFill>
              </a:defRPr>
            </a:lvl5pPr>
          </a:lstStyle>
          <a:p>
            <a:pPr lvl="0"/>
            <a:r>
              <a:rPr lang="en-US"/>
              <a:t>Click to edit Master text styles</a:t>
            </a:r>
          </a:p>
        </p:txBody>
      </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9704069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summitpink">
            <a:extLst>
              <a:ext uri="{FF2B5EF4-FFF2-40B4-BE49-F238E27FC236}">
                <a16:creationId xmlns:a16="http://schemas.microsoft.com/office/drawing/2014/main" id="{B18E6A66-F6FC-4C29-B55E-8A0F62DC30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a:off x="0" y="0"/>
            <a:ext cx="18288000" cy="10287000"/>
          </a:xfrm>
          <a:prstGeom prst="rect">
            <a:avLst/>
          </a:prstGeom>
        </p:spPr>
      </p:pic>
      <p:sp>
        <p:nvSpPr>
          <p:cNvPr id="7" name="Text Placeholder 2">
            <a:extLst>
              <a:ext uri="{FF2B5EF4-FFF2-40B4-BE49-F238E27FC236}">
                <a16:creationId xmlns:a16="http://schemas.microsoft.com/office/drawing/2014/main" id="{267E3236-3BFA-49FE-817B-CDA727884803}"/>
              </a:ext>
            </a:extLst>
          </p:cNvPr>
          <p:cNvSpPr>
            <a:spLocks noGrp="1"/>
          </p:cNvSpPr>
          <p:nvPr userDrawn="1">
            <p:ph type="body" sz="quarter" idx="14" hasCustomPrompt="1"/>
          </p:nvPr>
        </p:nvSpPr>
        <p:spPr bwMode="black">
          <a:xfrm>
            <a:off x="404813" y="5293990"/>
            <a:ext cx="7663049" cy="2081893"/>
          </a:xfrm>
        </p:spPr>
        <p:txBody>
          <a:bodyPr lIns="182880" tIns="146304" rIns="182880" bIns="146304">
            <a:noAutofit/>
          </a:bodyPr>
          <a:lstStyle>
            <a:lvl1pPr marL="0" indent="0">
              <a:spcBef>
                <a:spcPts val="0"/>
              </a:spcBef>
              <a:buNone/>
              <a:defRPr lang="en-US" sz="3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black">
          <a:xfrm>
            <a:off x="403858" y="2762025"/>
            <a:ext cx="14969491" cy="2381476"/>
          </a:xfrm>
          <a:prstGeom prst="rect">
            <a:avLst/>
          </a:prstGeom>
          <a:noFill/>
        </p:spPr>
        <p:txBody>
          <a:bodyPr vert="horz" wrap="square" lIns="228600" tIns="114300" rIns="182880" bIns="11430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4375">
                <a:solidFill>
                  <a:schemeClr val="tx1"/>
                </a:solidFill>
              </a:rPr>
              <a:t>Thank you!</a:t>
            </a:r>
          </a:p>
        </p:txBody>
      </p:sp>
      <p:sp>
        <p:nvSpPr>
          <p:cNvPr id="13" name="TextBox 3">
            <a:extLst>
              <a:ext uri="{FF2B5EF4-FFF2-40B4-BE49-F238E27FC236}">
                <a16:creationId xmlns:a16="http://schemas.microsoft.com/office/drawing/2014/main" id="{E72E0899-9E18-4317-B7E5-C3F57DDAF139}"/>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92497999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Survey Reminder Layout">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8288000" cy="10287000"/>
          </a:xfrm>
          <a:prstGeom prst="rect">
            <a:avLst/>
          </a:prstGeom>
        </p:spPr>
      </p:pic>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sp>
        <p:nvSpPr>
          <p:cNvPr id="14" name="TextBox 13">
            <a:extLst>
              <a:ext uri="{FF2B5EF4-FFF2-40B4-BE49-F238E27FC236}">
                <a16:creationId xmlns:a16="http://schemas.microsoft.com/office/drawing/2014/main" id="{FE4BBFF2-81E8-46B6-AA10-E6E305D2A846}"/>
              </a:ext>
            </a:extLst>
          </p:cNvPr>
          <p:cNvSpPr txBox="1"/>
          <p:nvPr userDrawn="1"/>
        </p:nvSpPr>
        <p:spPr bwMode="white">
          <a:xfrm>
            <a:off x="3518408" y="4910103"/>
            <a:ext cx="11251186" cy="2239074"/>
          </a:xfrm>
          <a:prstGeom prst="rect">
            <a:avLst/>
          </a:prstGeom>
          <a:noFill/>
        </p:spPr>
        <p:txBody>
          <a:bodyPr wrap="square" lIns="228600" tIns="182880" rIns="228600" bIns="182880" rtlCol="0">
            <a:spAutoFit/>
          </a:bodyPr>
          <a:lstStyle/>
          <a:p>
            <a:pPr algn="ctr">
              <a:lnSpc>
                <a:spcPct val="90000"/>
              </a:lnSpc>
              <a:spcAft>
                <a:spcPts val="2250"/>
              </a:spcAft>
            </a:pPr>
            <a:r>
              <a:rPr lang="en-US" sz="6750">
                <a:gradFill>
                  <a:gsLst>
                    <a:gs pos="2917">
                      <a:schemeClr val="tx1"/>
                    </a:gs>
                    <a:gs pos="30000">
                      <a:schemeClr val="tx1"/>
                    </a:gs>
                  </a:gsLst>
                  <a:lin ang="5400000" scaled="0"/>
                </a:gradFill>
                <a:latin typeface="+mj-lt"/>
              </a:rPr>
              <a:t>Please complete the </a:t>
            </a:r>
            <a:br>
              <a:rPr lang="en-US" sz="6750">
                <a:gradFill>
                  <a:gsLst>
                    <a:gs pos="2917">
                      <a:schemeClr val="tx1"/>
                    </a:gs>
                    <a:gs pos="30000">
                      <a:schemeClr val="tx1"/>
                    </a:gs>
                  </a:gsLst>
                  <a:lin ang="5400000" scaled="0"/>
                </a:gradFill>
                <a:latin typeface="+mj-lt"/>
              </a:rPr>
            </a:br>
            <a:r>
              <a:rPr lang="en-US" sz="6750">
                <a:gradFill>
                  <a:gsLst>
                    <a:gs pos="2917">
                      <a:schemeClr val="tx1"/>
                    </a:gs>
                    <a:gs pos="30000">
                      <a:schemeClr val="tx1"/>
                    </a:gs>
                  </a:gsLst>
                  <a:lin ang="5400000" scaled="0"/>
                </a:gradFill>
                <a:latin typeface="+mj-lt"/>
              </a:rPr>
              <a:t>session survey.</a:t>
            </a:r>
          </a:p>
        </p:txBody>
      </p:sp>
      <p:sp>
        <p:nvSpPr>
          <p:cNvPr id="15" name="Oval 14">
            <a:extLst>
              <a:ext uri="{FF2B5EF4-FFF2-40B4-BE49-F238E27FC236}">
                <a16:creationId xmlns:a16="http://schemas.microsoft.com/office/drawing/2014/main" id="{024F42A1-B02F-46D5-BFFB-C7EACA48CB5C}"/>
              </a:ext>
            </a:extLst>
          </p:cNvPr>
          <p:cNvSpPr/>
          <p:nvPr userDrawn="1"/>
        </p:nvSpPr>
        <p:spPr bwMode="auto">
          <a:xfrm>
            <a:off x="7962900" y="1807299"/>
            <a:ext cx="2362200" cy="2362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57200" rIns="228600" bIns="182880" numCol="1" spcCol="0" rtlCol="0" fromWordArt="0" anchor="ctr" anchorCtr="0" forceAA="0" compatLnSpc="1">
            <a:prstTxWarp prst="textNoShape">
              <a:avLst/>
            </a:prstTxWarp>
            <a:noAutofit/>
          </a:bodyPr>
          <a:lstStyle/>
          <a:p>
            <a:pPr algn="ctr" defTabSz="1165590" fontAlgn="base">
              <a:lnSpc>
                <a:spcPct val="90000"/>
              </a:lnSpc>
              <a:spcBef>
                <a:spcPct val="0"/>
              </a:spcBef>
              <a:spcAft>
                <a:spcPct val="0"/>
              </a:spcAft>
            </a:pPr>
            <a:r>
              <a:rPr lang="en-US" sz="14375" b="1">
                <a:gradFill>
                  <a:gsLst>
                    <a:gs pos="0">
                      <a:srgbClr val="FFFFFF"/>
                    </a:gs>
                    <a:gs pos="100000">
                      <a:srgbClr val="FFFFFF"/>
                    </a:gs>
                  </a:gsLst>
                  <a:lin ang="5400000" scaled="0"/>
                </a:gradFill>
                <a:ea typeface="Segoe UI" pitchFamily="34" charset="0"/>
                <a:cs typeface="Segoe UI" pitchFamily="34" charset="0"/>
              </a:rPr>
              <a: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23382037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2"/>
            <a:ext cx="16410608" cy="1091483"/>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marL="0" indent="0">
              <a:buNone/>
              <a:defRPr>
                <a:solidFill>
                  <a:schemeClr val="bg1"/>
                </a:solidFill>
              </a:defRPr>
            </a:lvl1pPr>
            <a:lvl2pPr marL="1485900" indent="-571500">
              <a:buFont typeface="Arial"/>
              <a:buChar char="•"/>
              <a:defRPr>
                <a:solidFill>
                  <a:schemeClr val="bg1"/>
                </a:solidFill>
              </a:defRPr>
            </a:lvl2pPr>
            <a:lvl3pPr marL="2286000" indent="-4572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5103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792788" y="3938405"/>
            <a:ext cx="15544800" cy="1860210"/>
          </a:xfrm>
        </p:spPr>
        <p:txBody>
          <a:bodyPr anchor="ctr">
            <a:noAutofit/>
          </a:bodyPr>
          <a:lstStyle>
            <a:lvl1pPr algn="l">
              <a:defRPr sz="8000" b="1" cap="none">
                <a:solidFill>
                  <a:schemeClr val="bg1"/>
                </a:solidFill>
              </a:defRPr>
            </a:lvl1pPr>
          </a:lstStyle>
          <a:p>
            <a:r>
              <a:rPr lang="en-US"/>
              <a:t>Click to edit Master title style</a:t>
            </a:r>
          </a:p>
        </p:txBody>
      </p:sp>
    </p:spTree>
    <p:extLst>
      <p:ext uri="{BB962C8B-B14F-4D97-AF65-F5344CB8AC3E}">
        <p14:creationId xmlns:p14="http://schemas.microsoft.com/office/powerpoint/2010/main" val="364763103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8" name="summitpink">
            <a:extLst>
              <a:ext uri="{FF2B5EF4-FFF2-40B4-BE49-F238E27FC236}">
                <a16:creationId xmlns:a16="http://schemas.microsoft.com/office/drawing/2014/main" id="{7B608FB8-BC2F-477B-A115-09BFB1B9B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8288000" cy="10287000"/>
          </a:xfrm>
          <a:prstGeom prst="rect">
            <a:avLst/>
          </a:prstGeom>
        </p:spPr>
      </p:pic>
      <p:sp>
        <p:nvSpPr>
          <p:cNvPr id="46" name="Freeform: Shape 45">
            <a:extLst>
              <a:ext uri="{FF2B5EF4-FFF2-40B4-BE49-F238E27FC236}">
                <a16:creationId xmlns:a16="http://schemas.microsoft.com/office/drawing/2014/main" id="{49DC84CA-CE72-4309-9EAB-66ED7D370A86}"/>
              </a:ext>
            </a:extLst>
          </p:cNvPr>
          <p:cNvSpPr/>
          <p:nvPr userDrawn="1"/>
        </p:nvSpPr>
        <p:spPr bwMode="black">
          <a:xfrm>
            <a:off x="709135" y="4455426"/>
            <a:ext cx="2659516" cy="1595531"/>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normAutofit/>
          </a:bodyPr>
          <a:lstStyle/>
          <a:p>
            <a:endParaRPr lang="en-US" sz="4500"/>
          </a:p>
        </p:txBody>
      </p:sp>
      <p:sp>
        <p:nvSpPr>
          <p:cNvPr id="57" name="TextBox 56">
            <a:extLst>
              <a:ext uri="{FF2B5EF4-FFF2-40B4-BE49-F238E27FC236}">
                <a16:creationId xmlns:a16="http://schemas.microsoft.com/office/drawing/2014/main" id="{E5F7621C-B751-485D-99D9-A8088077E9C6}"/>
              </a:ext>
            </a:extLst>
          </p:cNvPr>
          <p:cNvSpPr txBox="1"/>
          <p:nvPr userDrawn="1"/>
        </p:nvSpPr>
        <p:spPr bwMode="black">
          <a:xfrm>
            <a:off x="4202602" y="4293910"/>
            <a:ext cx="5608149" cy="992723"/>
          </a:xfrm>
          <a:prstGeom prst="rect">
            <a:avLst/>
          </a:prstGeom>
          <a:noFill/>
        </p:spPr>
        <p:txBody>
          <a:bodyPr wrap="square" lIns="0" tIns="0" rIns="0" bIns="0" rtlCol="0" anchor="b" anchorCtr="0">
            <a:normAutofit/>
          </a:bodyPr>
          <a:lstStyle/>
          <a:p>
            <a:pPr>
              <a:lnSpc>
                <a:spcPct val="90000"/>
              </a:lnSpc>
              <a:spcAft>
                <a:spcPts val="2250"/>
              </a:spcAft>
            </a:pPr>
            <a:r>
              <a:rPr lang="en-US" sz="6500" b="0" kern="1200" spc="1500" baseline="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77" name="Text Placeholder 75">
            <a:extLst>
              <a:ext uri="{FF2B5EF4-FFF2-40B4-BE49-F238E27FC236}">
                <a16:creationId xmlns:a16="http://schemas.microsoft.com/office/drawing/2014/main" id="{E023C602-6BE4-47DE-B943-32F0B4DC2F9E}"/>
              </a:ext>
            </a:extLst>
          </p:cNvPr>
          <p:cNvSpPr>
            <a:spLocks noGrp="1"/>
          </p:cNvSpPr>
          <p:nvPr>
            <p:ph type="body" sz="quarter" idx="11" hasCustomPrompt="1"/>
          </p:nvPr>
        </p:nvSpPr>
        <p:spPr>
          <a:xfrm>
            <a:off x="4202601" y="5338294"/>
            <a:ext cx="12337165" cy="692497"/>
          </a:xfrm>
        </p:spPr>
        <p:txBody>
          <a:bodyPr lIns="0" tIns="0" rIns="0" bIns="0"/>
          <a:lstStyle>
            <a:lvl1pPr marL="0" algn="l" defTabSz="1371515" rtl="0" eaLnBrk="1" latinLnBrk="0" hangingPunct="1">
              <a:lnSpc>
                <a:spcPct val="90000"/>
              </a:lnSpc>
              <a:spcAft>
                <a:spcPts val="2250"/>
              </a:spcAft>
              <a:defRPr lang="en-US" sz="5000" b="0" kern="1200" spc="75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371515" rtl="0" eaLnBrk="1" fontAlgn="auto" latinLnBrk="0" hangingPunct="1">
              <a:lnSpc>
                <a:spcPct val="90000"/>
              </a:lnSpc>
              <a:spcBef>
                <a:spcPct val="20000"/>
              </a:spcBef>
              <a:spcAft>
                <a:spcPts val="2250"/>
              </a:spcAft>
              <a:buClrTx/>
              <a:buSzPct val="90000"/>
              <a:buFont typeface="Arial" pitchFamily="34" charset="0"/>
              <a:buNone/>
              <a:tabLst/>
            </a:pPr>
            <a:r>
              <a:rPr lang="en-US" dirty="0"/>
              <a:t>CITY NAME</a:t>
            </a:r>
          </a:p>
        </p:txBody>
      </p:sp>
    </p:spTree>
    <p:extLst>
      <p:ext uri="{BB962C8B-B14F-4D97-AF65-F5344CB8AC3E}">
        <p14:creationId xmlns:p14="http://schemas.microsoft.com/office/powerpoint/2010/main" val="423761027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18E54D-A0BE-4CD3-B844-7F60085A6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8288000" cy="10287000"/>
          </a:xfrm>
          <a:prstGeom prst="rect">
            <a:avLst/>
          </a:prstGeom>
        </p:spPr>
      </p:pic>
      <p:sp>
        <p:nvSpPr>
          <p:cNvPr id="9" name="Title 1"/>
          <p:cNvSpPr>
            <a:spLocks noGrp="1"/>
          </p:cNvSpPr>
          <p:nvPr>
            <p:ph type="title" hasCustomPrompt="1"/>
          </p:nvPr>
        </p:nvSpPr>
        <p:spPr bwMode="black">
          <a:xfrm>
            <a:off x="403861" y="2912514"/>
            <a:ext cx="13077746" cy="2313214"/>
          </a:xfrm>
          <a:noFill/>
        </p:spPr>
        <p:txBody>
          <a:bodyPr lIns="182880" tIns="146304" rIns="182880" bIns="146304" anchor="t" anchorCtr="0"/>
          <a:lstStyle>
            <a:lvl1pPr>
              <a:defRPr sz="6750" spc="-14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404813" y="5816204"/>
            <a:ext cx="13073060" cy="2081893"/>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403860" y="1839144"/>
            <a:ext cx="13077746" cy="641714"/>
          </a:xfrm>
        </p:spPr>
        <p:txBody>
          <a:bodyPr vert="horz" wrap="square" lIns="182880" tIns="146304" rIns="182880" bIns="146304" rtlCol="0">
            <a:spAutoFit/>
          </a:bodyPr>
          <a:lstStyle>
            <a:lvl1pPr>
              <a:defRPr lang="en-US" sz="2500" spc="750" baseline="0" dirty="0">
                <a:solidFill>
                  <a:schemeClr val="tx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id="{3E1F1239-A73C-4685-9E35-F5D795BB27B6}"/>
              </a:ext>
            </a:extLst>
          </p:cNvPr>
          <p:cNvGrpSpPr/>
          <p:nvPr userDrawn="1"/>
        </p:nvGrpSpPr>
        <p:grpSpPr bwMode="black">
          <a:xfrm>
            <a:off x="672706" y="9350847"/>
            <a:ext cx="5457754" cy="437298"/>
            <a:chOff x="15462169" y="3620904"/>
            <a:chExt cx="5755114" cy="461124"/>
          </a:xfrm>
          <a:solidFill>
            <a:schemeClr val="tx1"/>
          </a:solidFill>
        </p:grpSpPr>
        <p:sp>
          <p:nvSpPr>
            <p:cNvPr id="15" name="TextBox 14">
              <a:extLst>
                <a:ext uri="{FF2B5EF4-FFF2-40B4-BE49-F238E27FC236}">
                  <a16:creationId xmlns:a16="http://schemas.microsoft.com/office/drawing/2014/main" id="{BC2EF1FC-A325-4A3C-AF24-2F0816040C80}"/>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a:lnSpc>
                  <a:spcPct val="90000"/>
                </a:lnSpc>
                <a:spcAft>
                  <a:spcPts val="2250"/>
                </a:spcAft>
              </a:pPr>
              <a:r>
                <a:rPr lang="en-US" sz="2250" b="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id="{BF37C4F5-F56D-44D5-9ECD-8BF490385D7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Tree>
    <p:extLst>
      <p:ext uri="{BB962C8B-B14F-4D97-AF65-F5344CB8AC3E}">
        <p14:creationId xmlns:p14="http://schemas.microsoft.com/office/powerpoint/2010/main" val="194416371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C311A8-0048-4C08-BEC1-58CB402B45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8288000" cy="10287000"/>
          </a:xfrm>
          <a:prstGeom prst="rect">
            <a:avLst/>
          </a:prstGeom>
        </p:spPr>
      </p:pic>
      <p:sp>
        <p:nvSpPr>
          <p:cNvPr id="9" name="Title 1"/>
          <p:cNvSpPr>
            <a:spLocks noGrp="1"/>
          </p:cNvSpPr>
          <p:nvPr>
            <p:ph type="title" hasCustomPrompt="1"/>
          </p:nvPr>
        </p:nvSpPr>
        <p:spPr bwMode="black">
          <a:xfrm>
            <a:off x="403861" y="2912514"/>
            <a:ext cx="13074011" cy="2313214"/>
          </a:xfrm>
          <a:noFill/>
        </p:spPr>
        <p:txBody>
          <a:bodyPr lIns="182880" tIns="146304" rIns="182880" bIns="146304" anchor="t" anchorCtr="0"/>
          <a:lstStyle>
            <a:lvl1pPr>
              <a:defRPr sz="6750" spc="-14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404815" y="5816204"/>
            <a:ext cx="6548436"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403860" y="1839144"/>
            <a:ext cx="13074013" cy="641714"/>
          </a:xfrm>
        </p:spPr>
        <p:txBody>
          <a:bodyPr vert="horz" wrap="square" lIns="182880" tIns="146304" rIns="182880" bIns="146304" rtlCol="0">
            <a:spAutoFit/>
          </a:bodyPr>
          <a:lstStyle>
            <a:lvl1pPr>
              <a:defRPr lang="en-US" sz="2500" spc="750"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black">
          <a:xfrm>
            <a:off x="6953251" y="5816204"/>
            <a:ext cx="6524621"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2" name="TextBox 3">
            <a:extLst>
              <a:ext uri="{FF2B5EF4-FFF2-40B4-BE49-F238E27FC236}">
                <a16:creationId xmlns:a16="http://schemas.microsoft.com/office/drawing/2014/main" id="{05E284F4-9467-43F4-B445-7D9D9A904B46}"/>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id="{DABFE1CE-8D4E-4420-B8D0-A2596221A7DE}"/>
              </a:ext>
            </a:extLst>
          </p:cNvPr>
          <p:cNvGrpSpPr/>
          <p:nvPr userDrawn="1"/>
        </p:nvGrpSpPr>
        <p:grpSpPr bwMode="black">
          <a:xfrm>
            <a:off x="672706" y="9350847"/>
            <a:ext cx="5457754" cy="437298"/>
            <a:chOff x="15462169" y="3620904"/>
            <a:chExt cx="5755114" cy="461124"/>
          </a:xfrm>
          <a:solidFill>
            <a:schemeClr val="tx1"/>
          </a:solidFill>
        </p:grpSpPr>
        <p:sp>
          <p:nvSpPr>
            <p:cNvPr id="15" name="TextBox 14">
              <a:extLst>
                <a:ext uri="{FF2B5EF4-FFF2-40B4-BE49-F238E27FC236}">
                  <a16:creationId xmlns:a16="http://schemas.microsoft.com/office/drawing/2014/main" id="{C4DF6E23-C45F-40B4-AEAB-3444F41D3585}"/>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id="{7CCB0038-A61B-483A-903F-8FF38E4BB38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Tree>
    <p:extLst>
      <p:ext uri="{BB962C8B-B14F-4D97-AF65-F5344CB8AC3E}">
        <p14:creationId xmlns:p14="http://schemas.microsoft.com/office/powerpoint/2010/main" val="87084977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DF17B9-7910-4F1D-A2E6-3BE5013A39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8288000" cy="10287000"/>
          </a:xfrm>
          <a:prstGeom prst="rect">
            <a:avLst/>
          </a:prstGeom>
        </p:spPr>
      </p:pic>
      <p:sp>
        <p:nvSpPr>
          <p:cNvPr id="9" name="Title 1"/>
          <p:cNvSpPr>
            <a:spLocks noGrp="1"/>
          </p:cNvSpPr>
          <p:nvPr>
            <p:ph type="title" hasCustomPrompt="1"/>
          </p:nvPr>
        </p:nvSpPr>
        <p:spPr bwMode="auto">
          <a:xfrm>
            <a:off x="403861" y="2912514"/>
            <a:ext cx="13074014" cy="2313214"/>
          </a:xfrm>
          <a:noFill/>
        </p:spPr>
        <p:txBody>
          <a:bodyPr lIns="182880" tIns="146304" rIns="182880" bIns="146304" anchor="t" anchorCtr="0"/>
          <a:lstStyle>
            <a:lvl1pPr>
              <a:defRPr sz="6750" spc="-14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404814" y="5816204"/>
            <a:ext cx="4333875"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403860" y="1839144"/>
            <a:ext cx="13074013" cy="641714"/>
          </a:xfrm>
        </p:spPr>
        <p:txBody>
          <a:bodyPr vert="horz" wrap="square" lIns="182880" tIns="146304" rIns="182880" bIns="146304" rtlCol="0">
            <a:spAutoFit/>
          </a:bodyPr>
          <a:lstStyle>
            <a:lvl1pPr>
              <a:defRPr lang="en-US" sz="2500" spc="750" baseline="0" dirty="0">
                <a:solidFill>
                  <a:schemeClr val="tx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6143241" y="5816204"/>
            <a:ext cx="4333875"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11881669" y="5816204"/>
            <a:ext cx="4333875" cy="1725499"/>
          </a:xfrm>
        </p:spPr>
        <p:txBody>
          <a:bodyPr lIns="182880" tIns="146304" rIns="182880" bIns="146304">
            <a:noAutofit/>
          </a:bodyPr>
          <a:lstStyle>
            <a:lvl1pPr marL="0" indent="0">
              <a:spcBef>
                <a:spcPts val="0"/>
              </a:spcBef>
              <a:buNone/>
              <a:defRPr lang="en-US" sz="30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3" name="TextBox 3">
            <a:extLst>
              <a:ext uri="{FF2B5EF4-FFF2-40B4-BE49-F238E27FC236}">
                <a16:creationId xmlns:a16="http://schemas.microsoft.com/office/drawing/2014/main" id="{8EB09985-DDBD-43D9-A4A3-6F4555DFC34A}"/>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4" name="Group 13">
            <a:extLst>
              <a:ext uri="{FF2B5EF4-FFF2-40B4-BE49-F238E27FC236}">
                <a16:creationId xmlns:a16="http://schemas.microsoft.com/office/drawing/2014/main" id="{D7CCE726-6DCE-459D-B04B-F2CF5F187C01}"/>
              </a:ext>
            </a:extLst>
          </p:cNvPr>
          <p:cNvGrpSpPr/>
          <p:nvPr userDrawn="1"/>
        </p:nvGrpSpPr>
        <p:grpSpPr bwMode="black">
          <a:xfrm>
            <a:off x="672706" y="9350847"/>
            <a:ext cx="5457754" cy="437298"/>
            <a:chOff x="15462169" y="3620904"/>
            <a:chExt cx="5755114" cy="461124"/>
          </a:xfrm>
          <a:solidFill>
            <a:schemeClr val="tx1"/>
          </a:solidFill>
        </p:grpSpPr>
        <p:sp>
          <p:nvSpPr>
            <p:cNvPr id="18" name="TextBox 17">
              <a:extLst>
                <a:ext uri="{FF2B5EF4-FFF2-40B4-BE49-F238E27FC236}">
                  <a16:creationId xmlns:a16="http://schemas.microsoft.com/office/drawing/2014/main" id="{3415657A-8F69-49A2-9B56-68920352E527}"/>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9" name="Freeform: Shape 18">
              <a:extLst>
                <a:ext uri="{FF2B5EF4-FFF2-40B4-BE49-F238E27FC236}">
                  <a16:creationId xmlns:a16="http://schemas.microsoft.com/office/drawing/2014/main" id="{33FD77D4-3A14-4331-AA04-9DFC5AAA4CD5}"/>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Tree>
    <p:extLst>
      <p:ext uri="{BB962C8B-B14F-4D97-AF65-F5344CB8AC3E}">
        <p14:creationId xmlns:p14="http://schemas.microsoft.com/office/powerpoint/2010/main" val="42837918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912732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5487" y="2016107"/>
            <a:ext cx="8080376" cy="959644"/>
          </a:xfrm>
        </p:spPr>
        <p:txBody>
          <a:bodyPr anchor="b">
            <a:noAutofit/>
          </a:bodyPr>
          <a:lstStyle>
            <a:lvl1pPr marL="0" indent="0">
              <a:buNone/>
              <a:defRPr sz="40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675487" y="2975747"/>
            <a:ext cx="8080376" cy="5926933"/>
          </a:xfrm>
        </p:spPr>
        <p:txBody>
          <a:bodyPr/>
          <a:lstStyle>
            <a:lvl1pPr>
              <a:defRPr sz="4000"/>
            </a:lvl1pPr>
            <a:lvl2pPr>
              <a:defRPr sz="3600"/>
            </a:lvl2pPr>
            <a:lvl3pPr>
              <a:defRPr sz="3600"/>
            </a:lvl3pPr>
            <a:lvl4pPr>
              <a:defRPr sz="3600"/>
            </a:lvl4pPr>
            <a:lvl5pPr>
              <a:defRPr sz="3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673579" y="229872"/>
            <a:ext cx="16410608" cy="1091483"/>
          </a:xfrm>
        </p:spPr>
        <p:txBody>
          <a:bodyPr>
            <a:normAutofit/>
          </a:bodyPr>
          <a:lstStyle>
            <a:lvl1pPr>
              <a:defRPr sz="56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9051139" y="2016107"/>
            <a:ext cx="8083550" cy="959644"/>
          </a:xfrm>
        </p:spPr>
        <p:txBody>
          <a:bodyPr anchor="b">
            <a:normAutofit/>
          </a:bodyPr>
          <a:lstStyle>
            <a:lvl1pPr marL="0" indent="0">
              <a:buNone/>
              <a:defRPr sz="40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9051139" y="2975747"/>
            <a:ext cx="8083550" cy="5926933"/>
          </a:xfrm>
        </p:spPr>
        <p:txBody>
          <a:bodyPr/>
          <a:lstStyle>
            <a:lvl1pPr>
              <a:defRPr sz="4000"/>
            </a:lvl1pPr>
            <a:lvl2pPr>
              <a:defRPr sz="3600"/>
            </a:lvl2pPr>
            <a:lvl3pPr>
              <a:defRPr sz="3600"/>
            </a:lvl3pPr>
            <a:lvl4pPr>
              <a:defRPr sz="3600"/>
            </a:lvl4pPr>
            <a:lvl5pPr>
              <a:defRPr sz="3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55618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403862" y="1783769"/>
            <a:ext cx="17480281" cy="2831545"/>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0183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403862" y="1783769"/>
            <a:ext cx="17480281" cy="2831545"/>
          </a:xfrm>
          <a:prstGeom prst="rect">
            <a:avLst/>
          </a:prstGeom>
        </p:spPr>
        <p:txBody>
          <a:bodyPr vert="horz" wrap="square" lIns="182880" tIns="146304" rIns="182880" bIns="146304" rtlCol="0">
            <a:spAutoFit/>
          </a:bodyPr>
          <a:lstStyle>
            <a:lvl1pPr marL="571500" indent="-571500">
              <a:buFont typeface="Arial" panose="020B0604020202020204" pitchFamily="34" charset="0"/>
              <a:buChar char="•"/>
              <a:defRPr/>
            </a:lvl1pPr>
            <a:lvl2pPr marL="932860" indent="-428625">
              <a:buFont typeface="Arial" panose="020B0604020202020204" pitchFamily="34" charset="0"/>
              <a:buChar char="•"/>
              <a:defRPr/>
            </a:lvl2pPr>
            <a:lvl3pPr marL="1269016" indent="-428625">
              <a:buFont typeface="Arial" panose="020B0604020202020204" pitchFamily="34" charset="0"/>
              <a:buChar char="•"/>
              <a:defRPr/>
            </a:lvl3pPr>
            <a:lvl4pPr marL="1605173" indent="-428625">
              <a:buFont typeface="Arial" panose="020B0604020202020204" pitchFamily="34" charset="0"/>
              <a:buChar char="•"/>
              <a:defRPr/>
            </a:lvl4pPr>
            <a:lvl5pPr marL="1941329" indent="-42862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217911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403860" y="1783764"/>
            <a:ext cx="7881965" cy="2831545"/>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9413825" y="1783764"/>
            <a:ext cx="7881965" cy="2831545"/>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15204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403860" y="1783764"/>
            <a:ext cx="7881965" cy="2783326"/>
          </a:xfrm>
        </p:spPr>
        <p:txBody>
          <a:bodyPr vert="horz" wrap="square" lIns="182880" tIns="146304" rIns="182880" bIns="146304" rtlCol="0">
            <a:spAutoFit/>
          </a:bodyPr>
          <a:lstStyle>
            <a:lvl1pPr marL="571500" indent="-571500">
              <a:buFont typeface="Arial" panose="020B0604020202020204" pitchFamily="34" charset="0"/>
              <a:buChar char="•"/>
              <a:defRPr lang="en-US" dirty="0"/>
            </a:lvl1pPr>
            <a:lvl2pPr marL="932860" indent="-428625">
              <a:buFont typeface="Arial" panose="020B0604020202020204" pitchFamily="34" charset="0"/>
              <a:buChar char="•"/>
              <a:defRPr lang="en-US" dirty="0"/>
            </a:lvl2pPr>
            <a:lvl3pPr marL="1269016" indent="-428625">
              <a:buFont typeface="Arial" panose="020B0604020202020204" pitchFamily="34" charset="0"/>
              <a:buChar char="•"/>
              <a:defRPr lang="en-US" dirty="0"/>
            </a:lvl3pPr>
            <a:lvl4pPr marL="1605173" indent="-428625">
              <a:buFont typeface="Arial" panose="020B0604020202020204" pitchFamily="34" charset="0"/>
              <a:buChar char="•"/>
              <a:defRPr lang="en-US" dirty="0"/>
            </a:lvl4pPr>
            <a:lvl5pPr marL="1941329" indent="-428625">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9413825" y="1783764"/>
            <a:ext cx="7881965" cy="2783326"/>
          </a:xfrm>
        </p:spPr>
        <p:txBody>
          <a:bodyPr vert="horz" wrap="square" lIns="182880" tIns="146304" rIns="182880" bIns="146304" rtlCol="0">
            <a:spAutoFit/>
          </a:bodyPr>
          <a:lstStyle>
            <a:lvl1pPr marL="571500" indent="-571500">
              <a:buFont typeface="Arial" panose="020B0604020202020204" pitchFamily="34" charset="0"/>
              <a:buChar char="•"/>
              <a:defRPr lang="en-US" dirty="0"/>
            </a:lvl1pPr>
            <a:lvl2pPr marL="932860" indent="-428625">
              <a:buFont typeface="Arial" panose="020B0604020202020204" pitchFamily="34" charset="0"/>
              <a:buChar char="•"/>
              <a:defRPr lang="en-US" dirty="0"/>
            </a:lvl2pPr>
            <a:lvl3pPr marL="1269016" indent="-428625">
              <a:buFont typeface="Arial" panose="020B0604020202020204" pitchFamily="34" charset="0"/>
              <a:buChar char="•"/>
              <a:defRPr lang="en-US" dirty="0"/>
            </a:lvl3pPr>
            <a:lvl4pPr marL="1605173" indent="-428625">
              <a:buFont typeface="Arial" panose="020B0604020202020204" pitchFamily="34" charset="0"/>
              <a:buChar char="•"/>
              <a:defRPr lang="en-US" dirty="0"/>
            </a:lvl4pPr>
            <a:lvl5pPr marL="1941329" indent="-428625">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347895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82905" y="1783764"/>
            <a:ext cx="17522190" cy="7145084"/>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p:nvPr>
        </p:nvSpPr>
        <p:spPr>
          <a:xfrm>
            <a:off x="403860" y="434266"/>
            <a:ext cx="17522190" cy="13494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403861" y="1783764"/>
            <a:ext cx="9138046" cy="987963"/>
          </a:xfrm>
          <a:prstGeom prst="rect">
            <a:avLst/>
          </a:prstGeom>
        </p:spPr>
        <p:txBody>
          <a:bodyPr vert="horz" wrap="square" lIns="182880" tIns="146304" rIns="182880" bIns="146304" rtlCol="0">
            <a:spAutoFit/>
          </a:bodyPr>
          <a:lstStyle>
            <a:lvl1pPr>
              <a:defRPr sz="5000">
                <a:solidFill>
                  <a:schemeClr val="tx1"/>
                </a:solidFill>
              </a:defRPr>
            </a:lvl1pPr>
            <a:lvl2pPr>
              <a:defRPr sz="3500">
                <a:solidFill>
                  <a:schemeClr val="bg1"/>
                </a:solidFill>
              </a:defRPr>
            </a:lvl2pPr>
            <a:lvl3pPr>
              <a:defRPr sz="3500">
                <a:solidFill>
                  <a:schemeClr val="bg1"/>
                </a:solidFill>
              </a:defRPr>
            </a:lvl3pPr>
            <a:lvl4pPr>
              <a:defRPr sz="3000">
                <a:solidFill>
                  <a:schemeClr val="bg1"/>
                </a:solidFill>
              </a:defRPr>
            </a:lvl4pPr>
            <a:lvl5pPr>
              <a:defRPr sz="30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9893775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6727303" y="9424477"/>
            <a:ext cx="7190404" cy="4226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algn="ctr" defTabSz="1165590" fontAlgn="base">
              <a:lnSpc>
                <a:spcPct val="90000"/>
              </a:lnSpc>
              <a:spcBef>
                <a:spcPct val="0"/>
              </a:spcBef>
              <a:spcAft>
                <a:spcPct val="0"/>
              </a:spcAft>
            </a:pPr>
            <a:endParaRPr lang="en-US" sz="3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3860" y="434266"/>
            <a:ext cx="7825738" cy="2023184"/>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9144000" y="0"/>
            <a:ext cx="9144000" cy="10287000"/>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403862" y="3041069"/>
            <a:ext cx="7825739" cy="2831545"/>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785090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8288000" cy="102870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403861" y="1783764"/>
            <a:ext cx="9138046" cy="987963"/>
          </a:xfrm>
          <a:prstGeom prst="rect">
            <a:avLst/>
          </a:prstGeom>
        </p:spPr>
        <p:txBody>
          <a:bodyPr vert="horz" wrap="square" lIns="182880" tIns="146304" rIns="182880" bIns="146304" rtlCol="0">
            <a:spAutoFit/>
          </a:bodyPr>
          <a:lstStyle>
            <a:lvl1pPr>
              <a:defRPr sz="5000">
                <a:solidFill>
                  <a:schemeClr val="tx1"/>
                </a:solidFill>
              </a:defRPr>
            </a:lvl1pPr>
            <a:lvl2pPr>
              <a:defRPr sz="3500">
                <a:solidFill>
                  <a:schemeClr val="bg1"/>
                </a:solidFill>
              </a:defRPr>
            </a:lvl2pPr>
            <a:lvl3pPr>
              <a:defRPr sz="3500">
                <a:solidFill>
                  <a:schemeClr val="bg1"/>
                </a:solidFill>
              </a:defRPr>
            </a:lvl3pPr>
            <a:lvl4pPr>
              <a:defRPr sz="3000">
                <a:solidFill>
                  <a:schemeClr val="bg1"/>
                </a:solidFill>
              </a:defRPr>
            </a:lvl4pPr>
            <a:lvl5pPr>
              <a:defRPr sz="30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403860" y="434266"/>
            <a:ext cx="17522190" cy="1349498"/>
          </a:xfrm>
        </p:spPr>
        <p:txBody>
          <a:bodyPr vert="horz" wrap="square" lIns="182880" tIns="146304" rIns="182880" bIns="146304" rtlCol="0" anchor="t">
            <a:noAutofit/>
          </a:bodyPr>
          <a:lstStyle>
            <a:lvl1pPr>
              <a:defRPr lang="en-US" dirty="0">
                <a:solidFill>
                  <a:schemeClr val="tx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406842824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7610475" y="3609975"/>
            <a:ext cx="3067050" cy="306705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algn="ctr" defTabSz="1165590" fontAlgn="base">
              <a:lnSpc>
                <a:spcPct val="90000"/>
              </a:lnSpc>
              <a:spcBef>
                <a:spcPct val="0"/>
              </a:spcBef>
              <a:spcAft>
                <a:spcPct val="0"/>
              </a:spcAft>
            </a:pPr>
            <a:endParaRPr lang="en-US" sz="3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4774168"/>
            <a:ext cx="18288000" cy="7386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356795818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Section_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AA8A47-C5F7-4859-8110-C48C0CFB8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8288000" cy="10287000"/>
          </a:xfrm>
          <a:prstGeom prst="rect">
            <a:avLst/>
          </a:prstGeom>
        </p:spPr>
      </p:pic>
      <p:sp>
        <p:nvSpPr>
          <p:cNvPr id="2" name="Title 1"/>
          <p:cNvSpPr>
            <a:spLocks noGrp="1"/>
          </p:cNvSpPr>
          <p:nvPr userDrawn="1">
            <p:ph type="title" hasCustomPrompt="1"/>
          </p:nvPr>
        </p:nvSpPr>
        <p:spPr bwMode="black">
          <a:xfrm>
            <a:off x="404813" y="4306216"/>
            <a:ext cx="16135906" cy="1334211"/>
          </a:xfrm>
          <a:noFill/>
        </p:spPr>
        <p:txBody>
          <a:bodyPr wrap="square" lIns="182880" tIns="146304" rIns="182880" bIns="146304" anchor="t" anchorCtr="0">
            <a:spAutoFit/>
          </a:bodyPr>
          <a:lstStyle>
            <a:lvl1pPr>
              <a:defRPr sz="7500" spc="-148" baseline="0">
                <a:gradFill>
                  <a:gsLst>
                    <a:gs pos="0">
                      <a:schemeClr val="tx1"/>
                    </a:gs>
                    <a:gs pos="100000">
                      <a:schemeClr val="tx1"/>
                    </a:gs>
                  </a:gsLst>
                  <a:lin ang="5400000" scaled="0"/>
                </a:gradFill>
              </a:defRPr>
            </a:lvl1pPr>
          </a:lstStyle>
          <a:p>
            <a:r>
              <a:rPr lang="en-US" dirty="0"/>
              <a:t>Section</a:t>
            </a:r>
          </a:p>
        </p:txBody>
      </p:sp>
      <p:grpSp>
        <p:nvGrpSpPr>
          <p:cNvPr id="13" name="Group 12">
            <a:extLst>
              <a:ext uri="{FF2B5EF4-FFF2-40B4-BE49-F238E27FC236}">
                <a16:creationId xmlns:a16="http://schemas.microsoft.com/office/drawing/2014/main" id="{3D090277-2AEC-4589-A0BC-2AEE9638B004}"/>
              </a:ext>
            </a:extLst>
          </p:cNvPr>
          <p:cNvGrpSpPr/>
          <p:nvPr userDrawn="1"/>
        </p:nvGrpSpPr>
        <p:grpSpPr bwMode="black">
          <a:xfrm>
            <a:off x="672706" y="9350847"/>
            <a:ext cx="5457754" cy="437298"/>
            <a:chOff x="15462169" y="3620904"/>
            <a:chExt cx="5755114" cy="461124"/>
          </a:xfrm>
          <a:solidFill>
            <a:schemeClr val="tx1"/>
          </a:solidFill>
        </p:grpSpPr>
        <p:sp>
          <p:nvSpPr>
            <p:cNvPr id="14" name="TextBox 13">
              <a:extLst>
                <a:ext uri="{FF2B5EF4-FFF2-40B4-BE49-F238E27FC236}">
                  <a16:creationId xmlns:a16="http://schemas.microsoft.com/office/drawing/2014/main" id="{355BDEDD-1799-4711-AFB7-000C1A5F4B7A}"/>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id="{23FB791A-438B-44C5-9345-E78C95C40297}"/>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
        <p:nvSpPr>
          <p:cNvPr id="16" name="TextBox 3">
            <a:extLst>
              <a:ext uri="{FF2B5EF4-FFF2-40B4-BE49-F238E27FC236}">
                <a16:creationId xmlns:a16="http://schemas.microsoft.com/office/drawing/2014/main" id="{411E4A2D-1820-442F-BD3F-461BCDD042B4}"/>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6514544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8" name="summitpink">
            <a:extLst>
              <a:ext uri="{FF2B5EF4-FFF2-40B4-BE49-F238E27FC236}">
                <a16:creationId xmlns:a16="http://schemas.microsoft.com/office/drawing/2014/main" id="{1764E9D7-2C3B-42BC-985C-E45BCBCAF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8288000" cy="10287000"/>
          </a:xfrm>
          <a:prstGeom prst="rect">
            <a:avLst/>
          </a:prstGeom>
        </p:spPr>
      </p:pic>
      <p:sp>
        <p:nvSpPr>
          <p:cNvPr id="6" name="Title 1"/>
          <p:cNvSpPr>
            <a:spLocks noGrp="1"/>
          </p:cNvSpPr>
          <p:nvPr userDrawn="1">
            <p:ph type="title" hasCustomPrompt="1"/>
          </p:nvPr>
        </p:nvSpPr>
        <p:spPr bwMode="black">
          <a:xfrm>
            <a:off x="403345" y="4306216"/>
            <a:ext cx="16135906" cy="1334211"/>
          </a:xfrm>
          <a:noFill/>
        </p:spPr>
        <p:txBody>
          <a:bodyPr wrap="square" lIns="182880" tIns="146304" rIns="182880" bIns="146304" anchor="t" anchorCtr="0">
            <a:spAutoFit/>
          </a:bodyPr>
          <a:lstStyle>
            <a:lvl1pPr>
              <a:defRPr sz="7500" spc="-148" baseline="0">
                <a:gradFill>
                  <a:gsLst>
                    <a:gs pos="0">
                      <a:schemeClr val="tx1"/>
                    </a:gs>
                    <a:gs pos="100000">
                      <a:schemeClr val="tx1"/>
                    </a:gs>
                  </a:gsLst>
                  <a:lin ang="5400000" scaled="0"/>
                </a:gradFill>
              </a:defRPr>
            </a:lvl1pPr>
          </a:lstStyle>
          <a:p>
            <a:r>
              <a:rPr lang="en-US" dirty="0"/>
              <a:t>Video</a:t>
            </a:r>
          </a:p>
        </p:txBody>
      </p:sp>
      <p:grpSp>
        <p:nvGrpSpPr>
          <p:cNvPr id="11" name="Group 10">
            <a:extLst>
              <a:ext uri="{FF2B5EF4-FFF2-40B4-BE49-F238E27FC236}">
                <a16:creationId xmlns:a16="http://schemas.microsoft.com/office/drawing/2014/main" id="{0C5B5873-CF26-4556-B4B0-239A71268838}"/>
              </a:ext>
            </a:extLst>
          </p:cNvPr>
          <p:cNvGrpSpPr/>
          <p:nvPr userDrawn="1"/>
        </p:nvGrpSpPr>
        <p:grpSpPr bwMode="black">
          <a:xfrm>
            <a:off x="672706" y="9350847"/>
            <a:ext cx="5457754" cy="437298"/>
            <a:chOff x="15462169" y="3620904"/>
            <a:chExt cx="5755114" cy="461124"/>
          </a:xfrm>
          <a:solidFill>
            <a:schemeClr val="tx1"/>
          </a:solidFill>
        </p:grpSpPr>
        <p:sp>
          <p:nvSpPr>
            <p:cNvPr id="13" name="TextBox 12">
              <a:extLst>
                <a:ext uri="{FF2B5EF4-FFF2-40B4-BE49-F238E27FC236}">
                  <a16:creationId xmlns:a16="http://schemas.microsoft.com/office/drawing/2014/main" id="{F118F938-DFAC-4F7B-8B12-B2B44FAF0AA9}"/>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id="{DFD5E327-4A56-42F4-9E19-E4C17D16944D}"/>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
        <p:nvSpPr>
          <p:cNvPr id="16" name="TextBox 3">
            <a:extLst>
              <a:ext uri="{FF2B5EF4-FFF2-40B4-BE49-F238E27FC236}">
                <a16:creationId xmlns:a16="http://schemas.microsoft.com/office/drawing/2014/main" id="{9B5B42AC-9770-464D-8E27-7DF76D70C218}"/>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8262723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2"/>
            <a:ext cx="16410608" cy="109148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75038" y="2023084"/>
            <a:ext cx="4885266" cy="6788944"/>
          </a:xfrm>
        </p:spPr>
        <p:txBody>
          <a:bodyPr>
            <a:normAutofit/>
          </a:bodyPr>
          <a:lstStyle>
            <a:lvl1pPr>
              <a:defRPr sz="4000"/>
            </a:lvl1pPr>
            <a:lvl2pPr>
              <a:defRPr sz="3600"/>
            </a:lvl2pPr>
            <a:lvl3pPr>
              <a:defRPr sz="3200"/>
            </a:lvl3pPr>
            <a:lvl4pPr marL="2743200" indent="0">
              <a:buNone/>
              <a:defRPr sz="3200"/>
            </a:lvl4pPr>
            <a:lvl5pPr>
              <a:defRPr sz="32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6462003" y="2023084"/>
            <a:ext cx="4885266" cy="6788944"/>
          </a:xfrm>
        </p:spPr>
        <p:txBody>
          <a:bodyPr>
            <a:normAutofit/>
          </a:bodyPr>
          <a:lstStyle>
            <a:lvl1pPr>
              <a:defRPr sz="4000"/>
            </a:lvl1pPr>
            <a:lvl2pPr>
              <a:defRPr sz="3600"/>
            </a:lvl2pPr>
            <a:lvl3pPr>
              <a:defRPr sz="3200"/>
            </a:lvl3pPr>
            <a:lvl4pPr marL="2743200" indent="0">
              <a:buNone/>
              <a:defRPr sz="3200"/>
            </a:lvl4pPr>
            <a:lvl5pPr>
              <a:defRPr sz="32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12248972" y="2023084"/>
            <a:ext cx="4885266" cy="6788944"/>
          </a:xfrm>
        </p:spPr>
        <p:txBody>
          <a:bodyPr>
            <a:normAutofit/>
          </a:bodyPr>
          <a:lstStyle>
            <a:lvl1pPr>
              <a:defRPr sz="4000"/>
            </a:lvl1pPr>
            <a:lvl2pPr>
              <a:defRPr sz="3600"/>
            </a:lvl2pPr>
            <a:lvl3pPr>
              <a:defRPr sz="3200"/>
            </a:lvl3pPr>
            <a:lvl4pPr marL="2743200" indent="0">
              <a:buNone/>
              <a:defRPr sz="3200"/>
            </a:lvl4pPr>
            <a:lvl5pPr>
              <a:defRPr sz="32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85305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868259-8C52-44B1-BACD-8728F621DA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15" t="22116"/>
          <a:stretch/>
        </p:blipFill>
        <p:spPr bwMode="white">
          <a:xfrm flipH="1" flipV="1">
            <a:off x="-4" y="0"/>
            <a:ext cx="18288003" cy="10287000"/>
          </a:xfrm>
          <a:prstGeom prst="rect">
            <a:avLst/>
          </a:prstGeom>
        </p:spPr>
      </p:pic>
      <p:sp>
        <p:nvSpPr>
          <p:cNvPr id="6" name="Title 1"/>
          <p:cNvSpPr>
            <a:spLocks noGrp="1"/>
          </p:cNvSpPr>
          <p:nvPr userDrawn="1">
            <p:ph type="title" hasCustomPrompt="1"/>
          </p:nvPr>
        </p:nvSpPr>
        <p:spPr bwMode="black">
          <a:xfrm>
            <a:off x="404813" y="4306216"/>
            <a:ext cx="16135906" cy="1334211"/>
          </a:xfrm>
          <a:noFill/>
        </p:spPr>
        <p:txBody>
          <a:bodyPr wrap="square" lIns="182880" tIns="146304" rIns="182880" bIns="146304" anchor="t" anchorCtr="0">
            <a:spAutoFit/>
          </a:bodyPr>
          <a:lstStyle>
            <a:lvl1pPr>
              <a:defRPr sz="7500" spc="-148" baseline="0">
                <a:gradFill>
                  <a:gsLst>
                    <a:gs pos="0">
                      <a:schemeClr val="tx1"/>
                    </a:gs>
                    <a:gs pos="100000">
                      <a:schemeClr val="tx1"/>
                    </a:gs>
                  </a:gsLst>
                  <a:lin ang="5400000" scaled="0"/>
                </a:gradFill>
              </a:defRPr>
            </a:lvl1pPr>
          </a:lstStyle>
          <a:p>
            <a:r>
              <a:rPr lang="en-US" dirty="0"/>
              <a:t>Demo</a:t>
            </a:r>
          </a:p>
        </p:txBody>
      </p:sp>
      <p:grpSp>
        <p:nvGrpSpPr>
          <p:cNvPr id="12" name="Group 11">
            <a:extLst>
              <a:ext uri="{FF2B5EF4-FFF2-40B4-BE49-F238E27FC236}">
                <a16:creationId xmlns:a16="http://schemas.microsoft.com/office/drawing/2014/main" id="{943A0F77-9119-4B75-9256-CBACF7E00C8B}"/>
              </a:ext>
            </a:extLst>
          </p:cNvPr>
          <p:cNvGrpSpPr/>
          <p:nvPr userDrawn="1"/>
        </p:nvGrpSpPr>
        <p:grpSpPr bwMode="black">
          <a:xfrm>
            <a:off x="672706" y="9350847"/>
            <a:ext cx="5457754" cy="437298"/>
            <a:chOff x="15462169" y="3620904"/>
            <a:chExt cx="5755114" cy="461124"/>
          </a:xfrm>
          <a:solidFill>
            <a:schemeClr val="tx1"/>
          </a:solidFill>
        </p:grpSpPr>
        <p:sp>
          <p:nvSpPr>
            <p:cNvPr id="13" name="TextBox 12">
              <a:extLst>
                <a:ext uri="{FF2B5EF4-FFF2-40B4-BE49-F238E27FC236}">
                  <a16:creationId xmlns:a16="http://schemas.microsoft.com/office/drawing/2014/main" id="{F46B5BFC-4C4A-48E8-9972-01D702D251A2}"/>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id="{957820FD-2DDC-4EE1-B79D-009B3DDF5D98}"/>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
        <p:nvSpPr>
          <p:cNvPr id="16" name="TextBox 3">
            <a:extLst>
              <a:ext uri="{FF2B5EF4-FFF2-40B4-BE49-F238E27FC236}">
                <a16:creationId xmlns:a16="http://schemas.microsoft.com/office/drawing/2014/main" id="{2C611321-4375-4774-B64A-DFEBA63198AC}"/>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59171282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404814" y="436563"/>
            <a:ext cx="17883188" cy="1347391"/>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404813" y="2262188"/>
            <a:ext cx="17210485" cy="5832366"/>
          </a:xfrm>
        </p:spPr>
        <p:txBody>
          <a:bodyPr lIns="182880" tIns="146304" rIns="182880" bIns="146304"/>
          <a:lstStyle>
            <a:lvl1pPr>
              <a:spcBef>
                <a:spcPts val="3000"/>
              </a:spcBef>
              <a:defRPr sz="25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6" name="Group 5">
            <a:extLst>
              <a:ext uri="{FF2B5EF4-FFF2-40B4-BE49-F238E27FC236}">
                <a16:creationId xmlns:a16="http://schemas.microsoft.com/office/drawing/2014/main" id="{02D61396-5886-41B4-BBC0-939B0D1D94CB}"/>
              </a:ext>
            </a:extLst>
          </p:cNvPr>
          <p:cNvGrpSpPr/>
          <p:nvPr userDrawn="1"/>
        </p:nvGrpSpPr>
        <p:grpSpPr bwMode="black">
          <a:xfrm>
            <a:off x="672706" y="9350847"/>
            <a:ext cx="5457754" cy="437298"/>
            <a:chOff x="15462169" y="3620904"/>
            <a:chExt cx="5755114" cy="461124"/>
          </a:xfrm>
          <a:solidFill>
            <a:schemeClr val="tx1"/>
          </a:solidFill>
        </p:grpSpPr>
        <p:sp>
          <p:nvSpPr>
            <p:cNvPr id="7" name="TextBox 6">
              <a:extLst>
                <a:ext uri="{FF2B5EF4-FFF2-40B4-BE49-F238E27FC236}">
                  <a16:creationId xmlns:a16="http://schemas.microsoft.com/office/drawing/2014/main" id="{AD7F915C-3FA2-4A5D-B997-655E978C009F}"/>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1355A543-A464-4D97-96AB-E77598D648C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
        <p:nvSpPr>
          <p:cNvPr id="12" name="TextBox 3">
            <a:extLst>
              <a:ext uri="{FF2B5EF4-FFF2-40B4-BE49-F238E27FC236}">
                <a16:creationId xmlns:a16="http://schemas.microsoft.com/office/drawing/2014/main" id="{CB043161-9FFF-4CA5-B6D0-F762D953CE7E}"/>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55742483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404814" y="436563"/>
            <a:ext cx="17883188" cy="1347391"/>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404813" y="2262188"/>
            <a:ext cx="8066485" cy="5758499"/>
          </a:xfrm>
        </p:spPr>
        <p:txBody>
          <a:bodyPr lIns="182880" tIns="146304" rIns="182880" bIns="146304"/>
          <a:lstStyle>
            <a:lvl1pPr>
              <a:spcBef>
                <a:spcPts val="3000"/>
              </a:spcBef>
              <a:defRPr sz="25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8830984" y="2262188"/>
            <a:ext cx="8066485" cy="5758499"/>
          </a:xfrm>
        </p:spPr>
        <p:txBody>
          <a:bodyPr lIns="182880" tIns="146304" rIns="182880" bIns="146304"/>
          <a:lstStyle>
            <a:lvl1pPr>
              <a:spcBef>
                <a:spcPts val="3000"/>
              </a:spcBef>
              <a:defRPr sz="25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12" name="Group 11">
            <a:extLst>
              <a:ext uri="{FF2B5EF4-FFF2-40B4-BE49-F238E27FC236}">
                <a16:creationId xmlns:a16="http://schemas.microsoft.com/office/drawing/2014/main" id="{C095D794-DFFC-4214-AD22-15DC429A8AA3}"/>
              </a:ext>
            </a:extLst>
          </p:cNvPr>
          <p:cNvGrpSpPr/>
          <p:nvPr userDrawn="1"/>
        </p:nvGrpSpPr>
        <p:grpSpPr bwMode="black">
          <a:xfrm>
            <a:off x="672706" y="9350847"/>
            <a:ext cx="5457754" cy="437298"/>
            <a:chOff x="15462169" y="3620904"/>
            <a:chExt cx="5755114" cy="461124"/>
          </a:xfrm>
          <a:solidFill>
            <a:schemeClr val="tx1"/>
          </a:solidFill>
        </p:grpSpPr>
        <p:sp>
          <p:nvSpPr>
            <p:cNvPr id="13" name="TextBox 12">
              <a:extLst>
                <a:ext uri="{FF2B5EF4-FFF2-40B4-BE49-F238E27FC236}">
                  <a16:creationId xmlns:a16="http://schemas.microsoft.com/office/drawing/2014/main" id="{07710EC2-2C89-4051-8B37-B2617CA92769}"/>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id="{BF249913-DAFA-47B0-A6D2-B6285DD432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
        <p:nvSpPr>
          <p:cNvPr id="15" name="TextBox 3">
            <a:extLst>
              <a:ext uri="{FF2B5EF4-FFF2-40B4-BE49-F238E27FC236}">
                <a16:creationId xmlns:a16="http://schemas.microsoft.com/office/drawing/2014/main" id="{20159795-9550-480F-9E75-192419484406}"/>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0993101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flipV="1">
            <a:off x="0" y="0"/>
            <a:ext cx="18288000" cy="10287000"/>
          </a:xfrm>
          <a:prstGeom prst="rect">
            <a:avLst/>
          </a:prstGeom>
        </p:spPr>
      </p:pic>
      <p:sp>
        <p:nvSpPr>
          <p:cNvPr id="5" name="Title 4"/>
          <p:cNvSpPr>
            <a:spLocks noGrp="1"/>
          </p:cNvSpPr>
          <p:nvPr userDrawn="1">
            <p:ph type="title" hasCustomPrompt="1"/>
          </p:nvPr>
        </p:nvSpPr>
        <p:spPr bwMode="black">
          <a:xfrm>
            <a:off x="404812" y="2782491"/>
            <a:ext cx="16138433" cy="3365563"/>
          </a:xfrm>
        </p:spPr>
        <p:txBody>
          <a:bodyPr lIns="182880" tIns="146304" rIns="182880" bIns="146304"/>
          <a:lstStyle>
            <a:lvl1pPr marL="214313" indent="-214313" algn="l">
              <a:defRPr sz="75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userDrawn="1">
            <p:ph type="body" sz="quarter" idx="10" hasCustomPrompt="1"/>
          </p:nvPr>
        </p:nvSpPr>
        <p:spPr bwMode="black">
          <a:xfrm>
            <a:off x="7791450" y="6818710"/>
            <a:ext cx="8752285" cy="780214"/>
          </a:xfrm>
        </p:spPr>
        <p:txBody>
          <a:bodyPr lIns="182880" tIns="146304" rIns="182880" bIns="146304"/>
          <a:lstStyle>
            <a:lvl1pPr marL="285750" indent="0" algn="r">
              <a:buNone/>
              <a:defRPr sz="3500" b="1">
                <a:solidFill>
                  <a:schemeClr val="tx1"/>
                </a:solidFill>
                <a:latin typeface="+mn-lt"/>
              </a:defRPr>
            </a:lvl1pPr>
            <a:lvl2pPr marL="504235" indent="0">
              <a:buNone/>
              <a:defRPr>
                <a:gradFill>
                  <a:gsLst>
                    <a:gs pos="1250">
                      <a:schemeClr val="bg1"/>
                    </a:gs>
                    <a:gs pos="100000">
                      <a:schemeClr val="bg1"/>
                    </a:gs>
                  </a:gsLst>
                  <a:lin ang="5400000" scaled="0"/>
                </a:gradFill>
              </a:defRPr>
            </a:lvl2pPr>
            <a:lvl3pPr marL="840391" indent="0">
              <a:buNone/>
              <a:defRPr>
                <a:gradFill>
                  <a:gsLst>
                    <a:gs pos="1250">
                      <a:schemeClr val="bg1"/>
                    </a:gs>
                    <a:gs pos="100000">
                      <a:schemeClr val="bg1"/>
                    </a:gs>
                  </a:gsLst>
                  <a:lin ang="5400000" scaled="0"/>
                </a:gradFill>
              </a:defRPr>
            </a:lvl3pPr>
            <a:lvl4pPr marL="1176548" indent="0">
              <a:buNone/>
              <a:defRPr>
                <a:gradFill>
                  <a:gsLst>
                    <a:gs pos="1250">
                      <a:schemeClr val="bg1"/>
                    </a:gs>
                    <a:gs pos="100000">
                      <a:schemeClr val="bg1"/>
                    </a:gs>
                  </a:gsLst>
                  <a:lin ang="5400000" scaled="0"/>
                </a:gradFill>
              </a:defRPr>
            </a:lvl4pPr>
            <a:lvl5pPr marL="1512704" indent="0">
              <a:buNone/>
              <a:defRPr>
                <a:gradFill>
                  <a:gsLst>
                    <a:gs pos="1250">
                      <a:schemeClr val="bg1"/>
                    </a:gs>
                    <a:gs pos="100000">
                      <a:schemeClr val="bg1"/>
                    </a:gs>
                  </a:gsLst>
                  <a:lin ang="5400000" scaled="0"/>
                </a:gradFill>
              </a:defRPr>
            </a:lvl5pPr>
          </a:lstStyle>
          <a:p>
            <a:pPr lvl="0"/>
            <a:r>
              <a:rPr lang="en-US" dirty="0"/>
              <a:t>Click to edit Master text styles</a:t>
            </a:r>
          </a:p>
        </p:txBody>
      </p:sp>
      <p:grpSp>
        <p:nvGrpSpPr>
          <p:cNvPr id="6" name="Group 5">
            <a:extLst>
              <a:ext uri="{FF2B5EF4-FFF2-40B4-BE49-F238E27FC236}">
                <a16:creationId xmlns:a16="http://schemas.microsoft.com/office/drawing/2014/main" id="{450ECFB0-2D69-450A-BA30-9626A3F05DDE}"/>
              </a:ext>
            </a:extLst>
          </p:cNvPr>
          <p:cNvGrpSpPr/>
          <p:nvPr userDrawn="1"/>
        </p:nvGrpSpPr>
        <p:grpSpPr bwMode="black">
          <a:xfrm>
            <a:off x="672706" y="9350847"/>
            <a:ext cx="5457754" cy="437298"/>
            <a:chOff x="15462169" y="3620904"/>
            <a:chExt cx="5755114" cy="461124"/>
          </a:xfrm>
          <a:solidFill>
            <a:schemeClr val="tx1"/>
          </a:solidFill>
        </p:grpSpPr>
        <p:sp>
          <p:nvSpPr>
            <p:cNvPr id="8" name="TextBox 7">
              <a:extLst>
                <a:ext uri="{FF2B5EF4-FFF2-40B4-BE49-F238E27FC236}">
                  <a16:creationId xmlns:a16="http://schemas.microsoft.com/office/drawing/2014/main" id="{99373AEF-ABF4-4F43-973C-6C4716CB2793}"/>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3640905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summitpink">
            <a:extLst>
              <a:ext uri="{FF2B5EF4-FFF2-40B4-BE49-F238E27FC236}">
                <a16:creationId xmlns:a16="http://schemas.microsoft.com/office/drawing/2014/main" id="{B18E6A66-F6FC-4C29-B55E-8A0F62DC30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a:off x="0" y="0"/>
            <a:ext cx="18288000" cy="10287000"/>
          </a:xfrm>
          <a:prstGeom prst="rect">
            <a:avLst/>
          </a:prstGeom>
        </p:spPr>
      </p:pic>
      <p:sp>
        <p:nvSpPr>
          <p:cNvPr id="7" name="Text Placeholder 2">
            <a:extLst>
              <a:ext uri="{FF2B5EF4-FFF2-40B4-BE49-F238E27FC236}">
                <a16:creationId xmlns:a16="http://schemas.microsoft.com/office/drawing/2014/main" id="{267E3236-3BFA-49FE-817B-CDA727884803}"/>
              </a:ext>
            </a:extLst>
          </p:cNvPr>
          <p:cNvSpPr>
            <a:spLocks noGrp="1"/>
          </p:cNvSpPr>
          <p:nvPr userDrawn="1">
            <p:ph type="body" sz="quarter" idx="14" hasCustomPrompt="1"/>
          </p:nvPr>
        </p:nvSpPr>
        <p:spPr bwMode="black">
          <a:xfrm>
            <a:off x="404813" y="5293990"/>
            <a:ext cx="7663049" cy="2081893"/>
          </a:xfrm>
        </p:spPr>
        <p:txBody>
          <a:bodyPr lIns="182880" tIns="146304" rIns="182880" bIns="146304">
            <a:noAutofit/>
          </a:bodyPr>
          <a:lstStyle>
            <a:lvl1pPr marL="0" indent="0">
              <a:spcBef>
                <a:spcPts val="0"/>
              </a:spcBef>
              <a:buNone/>
              <a:defRPr lang="en-US" sz="3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37159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black">
          <a:xfrm>
            <a:off x="403858" y="2762025"/>
            <a:ext cx="14969491" cy="2381476"/>
          </a:xfrm>
          <a:prstGeom prst="rect">
            <a:avLst/>
          </a:prstGeom>
          <a:noFill/>
        </p:spPr>
        <p:txBody>
          <a:bodyPr vert="horz" wrap="square" lIns="228600" tIns="114300" rIns="182880" bIns="11430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4375" dirty="0">
                <a:solidFill>
                  <a:schemeClr val="tx1"/>
                </a:solidFill>
              </a:rPr>
              <a:t>Thank you!</a:t>
            </a:r>
          </a:p>
        </p:txBody>
      </p:sp>
      <p:grpSp>
        <p:nvGrpSpPr>
          <p:cNvPr id="8" name="Group 7">
            <a:extLst>
              <a:ext uri="{FF2B5EF4-FFF2-40B4-BE49-F238E27FC236}">
                <a16:creationId xmlns:a16="http://schemas.microsoft.com/office/drawing/2014/main" id="{08A2F340-0598-4806-899C-D106A0B4FFC8}"/>
              </a:ext>
            </a:extLst>
          </p:cNvPr>
          <p:cNvGrpSpPr/>
          <p:nvPr userDrawn="1"/>
        </p:nvGrpSpPr>
        <p:grpSpPr bwMode="black">
          <a:xfrm>
            <a:off x="672706" y="9350847"/>
            <a:ext cx="5457754" cy="437298"/>
            <a:chOff x="15462169" y="3620904"/>
            <a:chExt cx="5755114" cy="461124"/>
          </a:xfrm>
          <a:solidFill>
            <a:schemeClr val="tx1"/>
          </a:solidFill>
        </p:grpSpPr>
        <p:sp>
          <p:nvSpPr>
            <p:cNvPr id="10" name="TextBox 9">
              <a:extLst>
                <a:ext uri="{FF2B5EF4-FFF2-40B4-BE49-F238E27FC236}">
                  <a16:creationId xmlns:a16="http://schemas.microsoft.com/office/drawing/2014/main" id="{25279CAF-F798-4ED3-9CA6-061163C3287E}"/>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1" name="Freeform: Shape 10">
              <a:extLst>
                <a:ext uri="{FF2B5EF4-FFF2-40B4-BE49-F238E27FC236}">
                  <a16:creationId xmlns:a16="http://schemas.microsoft.com/office/drawing/2014/main" id="{A3BD0D3F-F2A6-4DB9-A080-8F7EA66F7F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750"/>
            </a:p>
          </p:txBody>
        </p:sp>
      </p:grpSp>
      <p:sp>
        <p:nvSpPr>
          <p:cNvPr id="13" name="TextBox 3">
            <a:extLst>
              <a:ext uri="{FF2B5EF4-FFF2-40B4-BE49-F238E27FC236}">
                <a16:creationId xmlns:a16="http://schemas.microsoft.com/office/drawing/2014/main" id="{E72E0899-9E18-4317-B7E5-C3F57DDAF139}"/>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96781123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Survey Reminder Layout">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8288000" cy="10287000"/>
          </a:xfrm>
          <a:prstGeom prst="rect">
            <a:avLst/>
          </a:prstGeom>
        </p:spPr>
      </p:pic>
      <p:grpSp>
        <p:nvGrpSpPr>
          <p:cNvPr id="6" name="Group 5">
            <a:extLst>
              <a:ext uri="{FF2B5EF4-FFF2-40B4-BE49-F238E27FC236}">
                <a16:creationId xmlns:a16="http://schemas.microsoft.com/office/drawing/2014/main" id="{450ECFB0-2D69-450A-BA30-9626A3F05DDE}"/>
              </a:ext>
            </a:extLst>
          </p:cNvPr>
          <p:cNvGrpSpPr/>
          <p:nvPr userDrawn="1"/>
        </p:nvGrpSpPr>
        <p:grpSpPr bwMode="black">
          <a:xfrm>
            <a:off x="672706" y="9350847"/>
            <a:ext cx="5457754" cy="437298"/>
            <a:chOff x="15462169" y="3620904"/>
            <a:chExt cx="5755114" cy="461124"/>
          </a:xfrm>
          <a:solidFill>
            <a:schemeClr val="tx1"/>
          </a:solidFill>
        </p:grpSpPr>
        <p:sp>
          <p:nvSpPr>
            <p:cNvPr id="8" name="TextBox 7">
              <a:extLst>
                <a:ext uri="{FF2B5EF4-FFF2-40B4-BE49-F238E27FC236}">
                  <a16:creationId xmlns:a16="http://schemas.microsoft.com/office/drawing/2014/main" id="{99373AEF-ABF4-4F43-973C-6C4716CB2793}"/>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sp>
        <p:nvSpPr>
          <p:cNvPr id="14" name="TextBox 13">
            <a:extLst>
              <a:ext uri="{FF2B5EF4-FFF2-40B4-BE49-F238E27FC236}">
                <a16:creationId xmlns:a16="http://schemas.microsoft.com/office/drawing/2014/main" id="{FE4BBFF2-81E8-46B6-AA10-E6E305D2A846}"/>
              </a:ext>
            </a:extLst>
          </p:cNvPr>
          <p:cNvSpPr txBox="1"/>
          <p:nvPr userDrawn="1"/>
        </p:nvSpPr>
        <p:spPr bwMode="white">
          <a:xfrm>
            <a:off x="3518408" y="4910103"/>
            <a:ext cx="11251186" cy="2239074"/>
          </a:xfrm>
          <a:prstGeom prst="rect">
            <a:avLst/>
          </a:prstGeom>
          <a:noFill/>
        </p:spPr>
        <p:txBody>
          <a:bodyPr wrap="square" lIns="228600" tIns="182880" rIns="228600" bIns="182880" rtlCol="0">
            <a:spAutoFit/>
          </a:bodyPr>
          <a:lstStyle/>
          <a:p>
            <a:pPr algn="ctr">
              <a:lnSpc>
                <a:spcPct val="90000"/>
              </a:lnSpc>
              <a:spcAft>
                <a:spcPts val="2250"/>
              </a:spcAft>
            </a:pPr>
            <a:r>
              <a:rPr lang="en-US" sz="6750" dirty="0">
                <a:gradFill>
                  <a:gsLst>
                    <a:gs pos="2917">
                      <a:schemeClr val="tx1"/>
                    </a:gs>
                    <a:gs pos="30000">
                      <a:schemeClr val="tx1"/>
                    </a:gs>
                  </a:gsLst>
                  <a:lin ang="5400000" scaled="0"/>
                </a:gradFill>
                <a:latin typeface="+mj-lt"/>
              </a:rPr>
              <a:t>Please complete the </a:t>
            </a:r>
            <a:br>
              <a:rPr lang="en-US" sz="6750" dirty="0">
                <a:gradFill>
                  <a:gsLst>
                    <a:gs pos="2917">
                      <a:schemeClr val="tx1"/>
                    </a:gs>
                    <a:gs pos="30000">
                      <a:schemeClr val="tx1"/>
                    </a:gs>
                  </a:gsLst>
                  <a:lin ang="5400000" scaled="0"/>
                </a:gradFill>
                <a:latin typeface="+mj-lt"/>
              </a:rPr>
            </a:br>
            <a:r>
              <a:rPr lang="en-US" sz="6750" dirty="0">
                <a:gradFill>
                  <a:gsLst>
                    <a:gs pos="2917">
                      <a:schemeClr val="tx1"/>
                    </a:gs>
                    <a:gs pos="30000">
                      <a:schemeClr val="tx1"/>
                    </a:gs>
                  </a:gsLst>
                  <a:lin ang="5400000" scaled="0"/>
                </a:gradFill>
                <a:latin typeface="+mj-lt"/>
              </a:rPr>
              <a:t>session survey.</a:t>
            </a:r>
          </a:p>
        </p:txBody>
      </p:sp>
      <p:sp>
        <p:nvSpPr>
          <p:cNvPr id="15" name="Oval 14">
            <a:extLst>
              <a:ext uri="{FF2B5EF4-FFF2-40B4-BE49-F238E27FC236}">
                <a16:creationId xmlns:a16="http://schemas.microsoft.com/office/drawing/2014/main" id="{024F42A1-B02F-46D5-BFFB-C7EACA48CB5C}"/>
              </a:ext>
            </a:extLst>
          </p:cNvPr>
          <p:cNvSpPr/>
          <p:nvPr userDrawn="1"/>
        </p:nvSpPr>
        <p:spPr bwMode="auto">
          <a:xfrm>
            <a:off x="7962900" y="1807299"/>
            <a:ext cx="2362200" cy="2362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57200" rIns="228600" bIns="182880" numCol="1" spcCol="0" rtlCol="0" fromWordArt="0" anchor="ctr" anchorCtr="0" forceAA="0" compatLnSpc="1">
            <a:prstTxWarp prst="textNoShape">
              <a:avLst/>
            </a:prstTxWarp>
            <a:noAutofit/>
          </a:bodyPr>
          <a:lstStyle/>
          <a:p>
            <a:pPr algn="ctr" defTabSz="1165590" fontAlgn="base">
              <a:lnSpc>
                <a:spcPct val="90000"/>
              </a:lnSpc>
              <a:spcBef>
                <a:spcPct val="0"/>
              </a:spcBef>
              <a:spcAft>
                <a:spcPct val="0"/>
              </a:spcAft>
            </a:pPr>
            <a:r>
              <a:rPr lang="en-US" sz="14375"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26074425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13738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3"/>
            <a:ext cx="16410608" cy="1090384"/>
          </a:xfrm>
        </p:spPr>
        <p:txBody>
          <a:bodyPr/>
          <a:lstStyle/>
          <a:p>
            <a:r>
              <a:rPr lang="en-US"/>
              <a:t>Click to edit Master title style</a:t>
            </a:r>
            <a:endParaRPr lang="en-US" dirty="0"/>
          </a:p>
        </p:txBody>
      </p:sp>
    </p:spTree>
    <p:extLst>
      <p:ext uri="{BB962C8B-B14F-4D97-AF65-F5344CB8AC3E}">
        <p14:creationId xmlns:p14="http://schemas.microsoft.com/office/powerpoint/2010/main" val="131406840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2"/>
            <a:ext cx="16410608" cy="1091483"/>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1485900" indent="-571500">
              <a:buFont typeface="Arial"/>
              <a:buChar char="•"/>
              <a:defRPr>
                <a:solidFill>
                  <a:schemeClr val="bg1"/>
                </a:solidFill>
              </a:defRPr>
            </a:lvl2pPr>
            <a:lvl3pPr marL="2286000" indent="-4572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82545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704646" y="695736"/>
            <a:ext cx="16898113" cy="939660"/>
          </a:xfrm>
        </p:spPr>
        <p:txBody>
          <a:bodyPr lIns="91440" tIns="45720" rIns="91440" bIns="45720"/>
          <a:lstStyle>
            <a:lvl1pPr>
              <a:defRPr b="0" i="0" spc="600">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24340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3"/>
            <a:ext cx="16410608" cy="1090384"/>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675484" y="6254167"/>
            <a:ext cx="3594100" cy="681880"/>
          </a:xfrm>
        </p:spPr>
        <p:txBody>
          <a:bodyPr>
            <a:noAutofit/>
          </a:bodyPr>
          <a:lstStyle>
            <a:lvl1pPr marL="0" indent="0" algn="ctr">
              <a:buNone/>
              <a:defRPr sz="2800">
                <a:solidFill>
                  <a:schemeClr val="bg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2" name="Text Placeholder 3"/>
          <p:cNvSpPr>
            <a:spLocks noGrp="1"/>
          </p:cNvSpPr>
          <p:nvPr>
            <p:ph type="body" sz="half" idx="11"/>
          </p:nvPr>
        </p:nvSpPr>
        <p:spPr>
          <a:xfrm>
            <a:off x="4993494" y="6254167"/>
            <a:ext cx="3594100" cy="681880"/>
          </a:xfrm>
        </p:spPr>
        <p:txBody>
          <a:bodyPr>
            <a:noAutofit/>
          </a:bodyPr>
          <a:lstStyle>
            <a:lvl1pPr marL="0" indent="0" algn="ctr">
              <a:buNone/>
              <a:defRPr sz="2800">
                <a:solidFill>
                  <a:schemeClr val="bg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3" name="Text Placeholder 3"/>
          <p:cNvSpPr>
            <a:spLocks noGrp="1"/>
          </p:cNvSpPr>
          <p:nvPr>
            <p:ph type="body" sz="half" idx="13"/>
          </p:nvPr>
        </p:nvSpPr>
        <p:spPr>
          <a:xfrm>
            <a:off x="9269170" y="6254167"/>
            <a:ext cx="3594100" cy="681880"/>
          </a:xfrm>
        </p:spPr>
        <p:txBody>
          <a:bodyPr>
            <a:noAutofit/>
          </a:bodyPr>
          <a:lstStyle>
            <a:lvl1pPr marL="0" indent="0" algn="ctr">
              <a:buNone/>
              <a:defRPr sz="2800">
                <a:solidFill>
                  <a:schemeClr val="bg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4" name="Text Placeholder 3"/>
          <p:cNvSpPr>
            <a:spLocks noGrp="1"/>
          </p:cNvSpPr>
          <p:nvPr>
            <p:ph type="body" sz="half" idx="15"/>
          </p:nvPr>
        </p:nvSpPr>
        <p:spPr>
          <a:xfrm>
            <a:off x="13980690" y="6254167"/>
            <a:ext cx="3594100" cy="681880"/>
          </a:xfrm>
        </p:spPr>
        <p:txBody>
          <a:bodyPr>
            <a:noAutofit/>
          </a:bodyPr>
          <a:lstStyle>
            <a:lvl1pPr marL="0" indent="0" algn="ctr">
              <a:buNone/>
              <a:defRPr sz="2800">
                <a:solidFill>
                  <a:schemeClr val="bg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5" name="Picture Placeholder 2"/>
          <p:cNvSpPr>
            <a:spLocks noGrp="1"/>
          </p:cNvSpPr>
          <p:nvPr>
            <p:ph type="pic" sz="quarter" idx="16"/>
          </p:nvPr>
        </p:nvSpPr>
        <p:spPr>
          <a:xfrm>
            <a:off x="675484" y="3208709"/>
            <a:ext cx="3594100" cy="2689224"/>
          </a:xfrm>
        </p:spPr>
        <p:txBody>
          <a:bodyPr>
            <a:normAutofit/>
          </a:bodyPr>
          <a:lstStyle>
            <a:lvl1pPr>
              <a:defRPr sz="28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4993494" y="3208709"/>
            <a:ext cx="3594100" cy="2689224"/>
          </a:xfrm>
        </p:spPr>
        <p:txBody>
          <a:bodyPr>
            <a:normAutofit/>
          </a:bodyPr>
          <a:lstStyle>
            <a:lvl1pPr>
              <a:defRPr sz="28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9269170" y="3208709"/>
            <a:ext cx="3594100" cy="2689224"/>
          </a:xfrm>
        </p:spPr>
        <p:txBody>
          <a:bodyPr>
            <a:normAutofit/>
          </a:bodyPr>
          <a:lstStyle>
            <a:lvl1pPr>
              <a:defRPr sz="28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3980690" y="3208709"/>
            <a:ext cx="3594100" cy="2689224"/>
          </a:xfrm>
        </p:spPr>
        <p:txBody>
          <a:bodyPr>
            <a:normAutofit/>
          </a:bodyPr>
          <a:lstStyle>
            <a:lvl1pPr>
              <a:defRPr sz="28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4811342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704646" y="695736"/>
            <a:ext cx="16898113" cy="939660"/>
          </a:xfrm>
        </p:spPr>
        <p:txBody>
          <a:bodyPr lIns="91440" tIns="45720" rIns="91440" bIns="45720"/>
          <a:lstStyle>
            <a:lvl1pPr>
              <a:defRPr b="0" i="0" spc="6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765262" y="9835421"/>
            <a:ext cx="60547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1400" b="0" i="0" dirty="0">
                <a:solidFill>
                  <a:srgbClr val="7F7F7F"/>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293532195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765262" y="9835421"/>
            <a:ext cx="60547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x-none" sz="14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295041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C1345F3-136B-44C8-949D-A60727545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0" t="266" r="2" b="-1674"/>
          <a:stretch>
            <a:fillRect/>
          </a:stretch>
        </p:blipFill>
        <p:spPr bwMode="auto">
          <a:xfrm>
            <a:off x="0" y="1"/>
            <a:ext cx="18288000" cy="1048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A5FCF22A-9F67-4473-9B9B-E0684D944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0" y="873127"/>
            <a:ext cx="1958976" cy="1171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11"/>
          <p:cNvSpPr>
            <a:spLocks noGrp="1"/>
          </p:cNvSpPr>
          <p:nvPr>
            <p:ph type="body" sz="quarter" idx="10"/>
          </p:nvPr>
        </p:nvSpPr>
        <p:spPr>
          <a:xfrm>
            <a:off x="975798" y="7912045"/>
            <a:ext cx="7366000" cy="866774"/>
          </a:xfrm>
        </p:spPr>
        <p:txBody>
          <a:bodyPr>
            <a:normAutofit/>
          </a:bodyPr>
          <a:lstStyle>
            <a:lvl1pPr marL="0" indent="0" algn="l">
              <a:buNone/>
              <a:defRPr sz="3200" baseline="0"/>
            </a:lvl1pPr>
          </a:lstStyle>
          <a:p>
            <a:pPr lvl="0"/>
            <a:r>
              <a:rPr lang="en-US"/>
              <a:t>Edit Master text styles</a:t>
            </a:r>
          </a:p>
        </p:txBody>
      </p:sp>
      <p:sp>
        <p:nvSpPr>
          <p:cNvPr id="7" name="Text Placeholder 11"/>
          <p:cNvSpPr>
            <a:spLocks noGrp="1"/>
          </p:cNvSpPr>
          <p:nvPr>
            <p:ph type="body" sz="quarter" idx="11"/>
          </p:nvPr>
        </p:nvSpPr>
        <p:spPr>
          <a:xfrm>
            <a:off x="975798" y="8674046"/>
            <a:ext cx="7366000" cy="739776"/>
          </a:xfrm>
        </p:spPr>
        <p:txBody>
          <a:bodyPr>
            <a:normAutofit/>
          </a:bodyPr>
          <a:lstStyle>
            <a:lvl1pPr marL="0" indent="0" algn="l">
              <a:buNone/>
              <a:defRPr sz="3200" baseline="0">
                <a:solidFill>
                  <a:schemeClr val="accent6"/>
                </a:solidFill>
              </a:defRPr>
            </a:lvl1pPr>
          </a:lstStyle>
          <a:p>
            <a:pPr lvl="0"/>
            <a:r>
              <a:rPr lang="en-US"/>
              <a:t>Edit Master text styles</a:t>
            </a:r>
          </a:p>
        </p:txBody>
      </p:sp>
      <p:sp>
        <p:nvSpPr>
          <p:cNvPr id="10" name="Text Placeholder 8"/>
          <p:cNvSpPr>
            <a:spLocks noGrp="1"/>
          </p:cNvSpPr>
          <p:nvPr>
            <p:ph type="body" sz="quarter" idx="12"/>
          </p:nvPr>
        </p:nvSpPr>
        <p:spPr>
          <a:xfrm>
            <a:off x="975798" y="3816457"/>
            <a:ext cx="14649976" cy="1489074"/>
          </a:xfrm>
        </p:spPr>
        <p:txBody>
          <a:bodyPr>
            <a:noAutofit/>
          </a:bodyPr>
          <a:lstStyle>
            <a:lvl1pPr marL="0" indent="0" algn="l">
              <a:buNone/>
              <a:defRPr sz="8000" b="1" baseline="0"/>
            </a:lvl1pPr>
          </a:lstStyle>
          <a:p>
            <a:pPr lvl="0"/>
            <a:r>
              <a:rPr lang="en-US"/>
              <a:t>Edit Master text styles</a:t>
            </a:r>
          </a:p>
        </p:txBody>
      </p:sp>
      <p:sp>
        <p:nvSpPr>
          <p:cNvPr id="12" name="Text Placeholder 11"/>
          <p:cNvSpPr>
            <a:spLocks noGrp="1"/>
          </p:cNvSpPr>
          <p:nvPr>
            <p:ph type="body" sz="quarter" idx="13"/>
          </p:nvPr>
        </p:nvSpPr>
        <p:spPr>
          <a:xfrm>
            <a:off x="975798" y="5317151"/>
            <a:ext cx="12083164" cy="975698"/>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7519979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3578" y="229873"/>
            <a:ext cx="16410608" cy="1091482"/>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1485900" indent="-571500">
              <a:buFont typeface="Arial"/>
              <a:buChar char="•"/>
              <a:defRPr>
                <a:solidFill>
                  <a:schemeClr val="bg1"/>
                </a:solidFill>
              </a:defRPr>
            </a:lvl2pPr>
            <a:lvl3pPr marL="2286000" indent="-4572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343953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673578" y="229873"/>
            <a:ext cx="16410608" cy="1091482"/>
          </a:xfrm>
        </p:spPr>
        <p:txBody>
          <a:bodyPr/>
          <a:lstStyle>
            <a:lvl1pPr>
              <a:defRPr>
                <a:solidFill>
                  <a:schemeClr val="bg1"/>
                </a:solidFill>
              </a:defRPr>
            </a:lvl1pPr>
          </a:lstStyle>
          <a:p>
            <a:r>
              <a:rPr lang="en-US"/>
              <a:t>Click to edit Master title style</a:t>
            </a:r>
            <a:endParaRPr lang="en-US" dirty="0"/>
          </a:p>
        </p:txBody>
      </p:sp>
      <p:sp>
        <p:nvSpPr>
          <p:cNvPr id="6" name="Content Placeholder 3"/>
          <p:cNvSpPr>
            <a:spLocks noGrp="1"/>
          </p:cNvSpPr>
          <p:nvPr>
            <p:ph sz="quarter" idx="11"/>
          </p:nvPr>
        </p:nvSpPr>
        <p:spPr>
          <a:xfrm>
            <a:off x="673226" y="2020816"/>
            <a:ext cx="16415484" cy="7283852"/>
          </a:xfrm>
          <a:noFill/>
        </p:spPr>
        <p:txBody>
          <a:bodyPr/>
          <a:lstStyle>
            <a:lvl1pPr marL="0" indent="0">
              <a:buNone/>
              <a:defRPr lang="en-US" sz="2200">
                <a:solidFill>
                  <a:srgbClr val="3366FF"/>
                </a:solidFill>
                <a:effectLst/>
                <a:latin typeface="Lucida Console" panose="020B0609040504020204" pitchFamily="49" charset="0"/>
              </a:defRPr>
            </a:lvl1pPr>
            <a:lvl2pPr marL="914400" indent="0">
              <a:buNone/>
              <a:defRPr>
                <a:latin typeface="Lucida Console" panose="020B0609040504020204" pitchFamily="49" charset="0"/>
              </a:defRPr>
            </a:lvl2pPr>
            <a:lvl3pPr marL="1828800" indent="0">
              <a:buNone/>
              <a:defRPr>
                <a:latin typeface="Lucida Console" panose="020B0609040504020204" pitchFamily="49" charset="0"/>
              </a:defRPr>
            </a:lvl3pPr>
            <a:lvl4pPr marL="2743200" indent="0">
              <a:buNone/>
              <a:defRPr>
                <a:latin typeface="Lucida Console" panose="020B0609040504020204" pitchFamily="49" charset="0"/>
              </a:defRPr>
            </a:lvl4pPr>
            <a:lvl5pPr marL="3657600" indent="0">
              <a:buNone/>
              <a:defRPr>
                <a:latin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6873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792788" y="3938405"/>
            <a:ext cx="15544800" cy="1860210"/>
          </a:xfrm>
        </p:spPr>
        <p:txBody>
          <a:bodyPr anchor="ctr">
            <a:noAutofit/>
          </a:bodyPr>
          <a:lstStyle>
            <a:lvl1pPr algn="l">
              <a:defRPr sz="8000" b="1" cap="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6524550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3578" y="229873"/>
            <a:ext cx="16410608" cy="1091482"/>
          </a:xfrm>
        </p:spPr>
        <p:txBody>
          <a:bodyPr>
            <a:normAutofit/>
          </a:bodyPr>
          <a:lstStyle>
            <a:lvl1pPr>
              <a:defRPr sz="5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67150" y="2025015"/>
            <a:ext cx="8077200" cy="6944146"/>
          </a:xfrm>
        </p:spPr>
        <p:txBody>
          <a:bodyPr/>
          <a:lstStyle>
            <a:lvl1pPr>
              <a:defRPr sz="4400">
                <a:solidFill>
                  <a:schemeClr val="bg1"/>
                </a:solidFill>
              </a:defRPr>
            </a:lvl1pPr>
            <a:lvl2pPr>
              <a:defRPr sz="40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49150" y="2025015"/>
            <a:ext cx="8077200" cy="6944146"/>
          </a:xfrm>
        </p:spPr>
        <p:txBody>
          <a:bodyPr/>
          <a:lstStyle>
            <a:lvl1pPr>
              <a:defRPr sz="4400">
                <a:solidFill>
                  <a:schemeClr val="bg1"/>
                </a:solidFill>
              </a:defRPr>
            </a:lvl1pPr>
            <a:lvl2pPr>
              <a:defRPr sz="40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261772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5486" y="2016106"/>
            <a:ext cx="8080376" cy="959644"/>
          </a:xfrm>
        </p:spPr>
        <p:txBody>
          <a:bodyPr anchor="b">
            <a:noAutofit/>
          </a:bodyPr>
          <a:lstStyle>
            <a:lvl1pPr marL="0" indent="0">
              <a:buNone/>
              <a:defRPr sz="40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675486" y="2975748"/>
            <a:ext cx="8080376" cy="5926932"/>
          </a:xfrm>
        </p:spPr>
        <p:txBody>
          <a:bodyPr/>
          <a:lstStyle>
            <a:lvl1pPr>
              <a:defRPr sz="4000"/>
            </a:lvl1pPr>
            <a:lvl2pPr>
              <a:defRPr sz="3600"/>
            </a:lvl2pPr>
            <a:lvl3pPr>
              <a:defRPr sz="3600"/>
            </a:lvl3pPr>
            <a:lvl4pPr>
              <a:defRPr sz="3600"/>
            </a:lvl4pPr>
            <a:lvl5pPr>
              <a:defRPr sz="3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673578" y="229873"/>
            <a:ext cx="16410608" cy="1091482"/>
          </a:xfrm>
        </p:spPr>
        <p:txBody>
          <a:bodyPr>
            <a:normAutofit/>
          </a:bodyPr>
          <a:lstStyle>
            <a:lvl1pPr>
              <a:defRPr sz="5600">
                <a:solidFill>
                  <a:schemeClr val="bg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9051139" y="2016106"/>
            <a:ext cx="8083550" cy="959644"/>
          </a:xfrm>
        </p:spPr>
        <p:txBody>
          <a:bodyPr anchor="b">
            <a:normAutofit/>
          </a:bodyPr>
          <a:lstStyle>
            <a:lvl1pPr marL="0" indent="0">
              <a:buNone/>
              <a:defRPr sz="40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9051139" y="2975748"/>
            <a:ext cx="8083550" cy="5926932"/>
          </a:xfrm>
        </p:spPr>
        <p:txBody>
          <a:bodyPr/>
          <a:lstStyle>
            <a:lvl1pPr>
              <a:defRPr sz="4000"/>
            </a:lvl1pPr>
            <a:lvl2pPr>
              <a:defRPr sz="3600"/>
            </a:lvl2pPr>
            <a:lvl3pPr>
              <a:defRPr sz="3600"/>
            </a:lvl3pPr>
            <a:lvl4pPr>
              <a:defRPr sz="3600"/>
            </a:lvl4pPr>
            <a:lvl5pPr>
              <a:defRPr sz="3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802615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73578" y="229873"/>
            <a:ext cx="16410608" cy="109148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75037" y="2023084"/>
            <a:ext cx="4885266" cy="6788944"/>
          </a:xfrm>
        </p:spPr>
        <p:txBody>
          <a:bodyPr>
            <a:normAutofit/>
          </a:bodyPr>
          <a:lstStyle>
            <a:lvl1pPr>
              <a:defRPr sz="4000"/>
            </a:lvl1pPr>
            <a:lvl2pPr>
              <a:defRPr sz="3600"/>
            </a:lvl2pPr>
            <a:lvl3pPr>
              <a:defRPr sz="3200"/>
            </a:lvl3pPr>
            <a:lvl4pPr marL="2743200" indent="0">
              <a:buNone/>
              <a:defRPr sz="3200"/>
            </a:lvl4pPr>
            <a:lvl5pPr>
              <a:defRPr sz="32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6462003" y="2023084"/>
            <a:ext cx="4885266" cy="6788944"/>
          </a:xfrm>
        </p:spPr>
        <p:txBody>
          <a:bodyPr>
            <a:normAutofit/>
          </a:bodyPr>
          <a:lstStyle>
            <a:lvl1pPr>
              <a:defRPr sz="4000"/>
            </a:lvl1pPr>
            <a:lvl2pPr>
              <a:defRPr sz="3600"/>
            </a:lvl2pPr>
            <a:lvl3pPr>
              <a:defRPr sz="3200"/>
            </a:lvl3pPr>
            <a:lvl4pPr marL="2743200" indent="0">
              <a:buNone/>
              <a:defRPr sz="3200"/>
            </a:lvl4pPr>
            <a:lvl5pPr>
              <a:defRPr sz="32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12248971" y="2023084"/>
            <a:ext cx="4885266" cy="6788944"/>
          </a:xfrm>
        </p:spPr>
        <p:txBody>
          <a:bodyPr>
            <a:normAutofit/>
          </a:bodyPr>
          <a:lstStyle>
            <a:lvl1pPr>
              <a:defRPr sz="4000"/>
            </a:lvl1pPr>
            <a:lvl2pPr>
              <a:defRPr sz="3600"/>
            </a:lvl2pPr>
            <a:lvl3pPr>
              <a:defRPr sz="3200"/>
            </a:lvl3pPr>
            <a:lvl4pPr marL="2743200" indent="0">
              <a:buNone/>
              <a:defRPr sz="3200"/>
            </a:lvl4pPr>
            <a:lvl5pPr>
              <a:defRPr sz="32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0505604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673578" y="229872"/>
            <a:ext cx="16410608" cy="1090384"/>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675484" y="6254168"/>
            <a:ext cx="3594100" cy="681880"/>
          </a:xfrm>
        </p:spPr>
        <p:txBody>
          <a:bodyPr>
            <a:noAutofit/>
          </a:bodyPr>
          <a:lstStyle>
            <a:lvl1pPr marL="0" indent="0" algn="ctr">
              <a:buNone/>
              <a:defRPr sz="2800">
                <a:solidFill>
                  <a:schemeClr val="bg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2" name="Text Placeholder 3"/>
          <p:cNvSpPr>
            <a:spLocks noGrp="1"/>
          </p:cNvSpPr>
          <p:nvPr>
            <p:ph type="body" sz="half" idx="11"/>
          </p:nvPr>
        </p:nvSpPr>
        <p:spPr>
          <a:xfrm>
            <a:off x="4993494" y="6254168"/>
            <a:ext cx="3594100" cy="681880"/>
          </a:xfrm>
        </p:spPr>
        <p:txBody>
          <a:bodyPr>
            <a:noAutofit/>
          </a:bodyPr>
          <a:lstStyle>
            <a:lvl1pPr marL="0" indent="0" algn="ctr">
              <a:buNone/>
              <a:defRPr sz="2800">
                <a:solidFill>
                  <a:schemeClr val="bg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3" name="Text Placeholder 3"/>
          <p:cNvSpPr>
            <a:spLocks noGrp="1"/>
          </p:cNvSpPr>
          <p:nvPr>
            <p:ph type="body" sz="half" idx="13"/>
          </p:nvPr>
        </p:nvSpPr>
        <p:spPr>
          <a:xfrm>
            <a:off x="9269170" y="6254168"/>
            <a:ext cx="3594100" cy="681880"/>
          </a:xfrm>
        </p:spPr>
        <p:txBody>
          <a:bodyPr>
            <a:noAutofit/>
          </a:bodyPr>
          <a:lstStyle>
            <a:lvl1pPr marL="0" indent="0" algn="ctr">
              <a:buNone/>
              <a:defRPr sz="2800">
                <a:solidFill>
                  <a:schemeClr val="bg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4" name="Text Placeholder 3"/>
          <p:cNvSpPr>
            <a:spLocks noGrp="1"/>
          </p:cNvSpPr>
          <p:nvPr>
            <p:ph type="body" sz="half" idx="15"/>
          </p:nvPr>
        </p:nvSpPr>
        <p:spPr>
          <a:xfrm>
            <a:off x="13980690" y="6254168"/>
            <a:ext cx="3594100" cy="681880"/>
          </a:xfrm>
        </p:spPr>
        <p:txBody>
          <a:bodyPr>
            <a:noAutofit/>
          </a:bodyPr>
          <a:lstStyle>
            <a:lvl1pPr marL="0" indent="0" algn="ctr">
              <a:buNone/>
              <a:defRPr sz="2800">
                <a:solidFill>
                  <a:schemeClr val="bg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5" name="Picture Placeholder 2"/>
          <p:cNvSpPr>
            <a:spLocks noGrp="1"/>
          </p:cNvSpPr>
          <p:nvPr>
            <p:ph type="pic" sz="quarter" idx="16"/>
          </p:nvPr>
        </p:nvSpPr>
        <p:spPr>
          <a:xfrm>
            <a:off x="675484" y="3208708"/>
            <a:ext cx="3594100" cy="2689224"/>
          </a:xfrm>
        </p:spPr>
        <p:txBody>
          <a:bodyPr rtlCol="0">
            <a:normAutofit/>
          </a:bodyPr>
          <a:lstStyle>
            <a:lvl1pPr>
              <a:defRPr sz="2800">
                <a:solidFill>
                  <a:schemeClr val="bg1"/>
                </a:solidFill>
              </a:defRPr>
            </a:lvl1pPr>
          </a:lstStyle>
          <a:p>
            <a:pPr lvl="0"/>
            <a:r>
              <a:rPr lang="en-US" noProof="0"/>
              <a:t>Drag picture to placeholder or click icon to add</a:t>
            </a:r>
            <a:endParaRPr lang="en-US" noProof="0" dirty="0"/>
          </a:p>
        </p:txBody>
      </p:sp>
      <p:sp>
        <p:nvSpPr>
          <p:cNvPr id="16" name="Picture Placeholder 2"/>
          <p:cNvSpPr>
            <a:spLocks noGrp="1"/>
          </p:cNvSpPr>
          <p:nvPr>
            <p:ph type="pic" sz="quarter" idx="17"/>
          </p:nvPr>
        </p:nvSpPr>
        <p:spPr>
          <a:xfrm>
            <a:off x="4993494" y="3208708"/>
            <a:ext cx="3594100" cy="2689224"/>
          </a:xfrm>
        </p:spPr>
        <p:txBody>
          <a:bodyPr rtlCol="0">
            <a:normAutofit/>
          </a:bodyPr>
          <a:lstStyle>
            <a:lvl1pPr>
              <a:defRPr sz="2800">
                <a:solidFill>
                  <a:schemeClr val="bg1"/>
                </a:solidFill>
              </a:defRPr>
            </a:lvl1pPr>
          </a:lstStyle>
          <a:p>
            <a:pPr lvl="0"/>
            <a:r>
              <a:rPr lang="en-US" noProof="0"/>
              <a:t>Drag picture to placeholder or click icon to add</a:t>
            </a:r>
            <a:endParaRPr lang="en-US" noProof="0" dirty="0"/>
          </a:p>
        </p:txBody>
      </p:sp>
      <p:sp>
        <p:nvSpPr>
          <p:cNvPr id="17" name="Picture Placeholder 2"/>
          <p:cNvSpPr>
            <a:spLocks noGrp="1"/>
          </p:cNvSpPr>
          <p:nvPr>
            <p:ph type="pic" sz="quarter" idx="18"/>
          </p:nvPr>
        </p:nvSpPr>
        <p:spPr>
          <a:xfrm>
            <a:off x="9269170" y="3208708"/>
            <a:ext cx="3594100" cy="2689224"/>
          </a:xfrm>
        </p:spPr>
        <p:txBody>
          <a:bodyPr rtlCol="0">
            <a:normAutofit/>
          </a:bodyPr>
          <a:lstStyle>
            <a:lvl1pPr>
              <a:defRPr sz="2800">
                <a:solidFill>
                  <a:schemeClr val="bg1"/>
                </a:solidFill>
              </a:defRPr>
            </a:lvl1pPr>
          </a:lstStyle>
          <a:p>
            <a:pPr lvl="0"/>
            <a:r>
              <a:rPr lang="en-US" noProof="0"/>
              <a:t>Drag picture to placeholder or click icon to add</a:t>
            </a:r>
            <a:endParaRPr lang="en-US" noProof="0" dirty="0"/>
          </a:p>
        </p:txBody>
      </p:sp>
      <p:sp>
        <p:nvSpPr>
          <p:cNvPr id="18" name="Picture Placeholder 2"/>
          <p:cNvSpPr>
            <a:spLocks noGrp="1"/>
          </p:cNvSpPr>
          <p:nvPr>
            <p:ph type="pic" sz="quarter" idx="19"/>
          </p:nvPr>
        </p:nvSpPr>
        <p:spPr>
          <a:xfrm>
            <a:off x="13980690" y="3208708"/>
            <a:ext cx="3594100" cy="2689224"/>
          </a:xfrm>
        </p:spPr>
        <p:txBody>
          <a:bodyPr rtlCol="0">
            <a:normAutofit/>
          </a:bodyPr>
          <a:lstStyle>
            <a:lvl1pPr>
              <a:defRPr sz="2800">
                <a:solidFill>
                  <a:schemeClr val="bg1"/>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338904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3"/>
            <a:ext cx="16410608" cy="1090384"/>
          </a:xfrm>
        </p:spPr>
        <p:txBody>
          <a:bodyPr/>
          <a:lstStyle/>
          <a:p>
            <a:r>
              <a:rPr lang="en-US"/>
              <a:t>Click to edit Master title style</a:t>
            </a:r>
          </a:p>
        </p:txBody>
      </p:sp>
      <p:sp>
        <p:nvSpPr>
          <p:cNvPr id="3" name="Text Placeholder 3"/>
          <p:cNvSpPr>
            <a:spLocks noGrp="1"/>
          </p:cNvSpPr>
          <p:nvPr>
            <p:ph type="body" sz="half" idx="2"/>
          </p:nvPr>
        </p:nvSpPr>
        <p:spPr>
          <a:xfrm>
            <a:off x="679866" y="4303794"/>
            <a:ext cx="3848100" cy="681880"/>
          </a:xfrm>
        </p:spPr>
        <p:txBody>
          <a:bodyPr>
            <a:noAutofit/>
          </a:bodyPr>
          <a:lstStyle>
            <a:lvl1pPr marL="0" indent="0" algn="ctr">
              <a:buNone/>
              <a:defRPr sz="2800">
                <a:solidFill>
                  <a:schemeClr val="accent6">
                    <a:lumMod val="50000"/>
                  </a:schemeClr>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4" name="Text Placeholder 3"/>
          <p:cNvSpPr>
            <a:spLocks noGrp="1"/>
          </p:cNvSpPr>
          <p:nvPr>
            <p:ph type="body" sz="half" idx="11"/>
          </p:nvPr>
        </p:nvSpPr>
        <p:spPr>
          <a:xfrm>
            <a:off x="6958616" y="4303794"/>
            <a:ext cx="3848100" cy="681880"/>
          </a:xfrm>
        </p:spPr>
        <p:txBody>
          <a:bodyPr>
            <a:noAutofit/>
          </a:bodyPr>
          <a:lstStyle>
            <a:lvl1pPr marL="0" indent="0" algn="ctr">
              <a:buNone/>
              <a:defRPr sz="2800">
                <a:solidFill>
                  <a:schemeClr val="accent6">
                    <a:lumMod val="50000"/>
                  </a:schemeClr>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Text Placeholder 3"/>
          <p:cNvSpPr>
            <a:spLocks noGrp="1"/>
          </p:cNvSpPr>
          <p:nvPr>
            <p:ph type="body" sz="half" idx="13"/>
          </p:nvPr>
        </p:nvSpPr>
        <p:spPr>
          <a:xfrm>
            <a:off x="13249948" y="4303794"/>
            <a:ext cx="3848100" cy="681880"/>
          </a:xfrm>
        </p:spPr>
        <p:txBody>
          <a:bodyPr>
            <a:noAutofit/>
          </a:bodyPr>
          <a:lstStyle>
            <a:lvl1pPr marL="0" indent="0" algn="ctr">
              <a:buNone/>
              <a:defRPr sz="2800">
                <a:solidFill>
                  <a:schemeClr val="accent6">
                    <a:lumMod val="50000"/>
                  </a:schemeClr>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Text Placeholder 3"/>
          <p:cNvSpPr>
            <a:spLocks noGrp="1"/>
          </p:cNvSpPr>
          <p:nvPr>
            <p:ph type="body" sz="half" idx="15"/>
          </p:nvPr>
        </p:nvSpPr>
        <p:spPr>
          <a:xfrm>
            <a:off x="679866" y="7927280"/>
            <a:ext cx="3848100" cy="681880"/>
          </a:xfrm>
        </p:spPr>
        <p:txBody>
          <a:bodyPr>
            <a:noAutofit/>
          </a:bodyPr>
          <a:lstStyle>
            <a:lvl1pPr marL="0" indent="0" algn="ctr">
              <a:buNone/>
              <a:defRPr sz="2800">
                <a:solidFill>
                  <a:schemeClr val="accent6">
                    <a:lumMod val="50000"/>
                  </a:schemeClr>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7" name="Text Placeholder 3"/>
          <p:cNvSpPr>
            <a:spLocks noGrp="1"/>
          </p:cNvSpPr>
          <p:nvPr>
            <p:ph type="body" sz="half" idx="17"/>
          </p:nvPr>
        </p:nvSpPr>
        <p:spPr>
          <a:xfrm>
            <a:off x="6958616" y="7927280"/>
            <a:ext cx="3848100" cy="681880"/>
          </a:xfrm>
        </p:spPr>
        <p:txBody>
          <a:bodyPr>
            <a:noAutofit/>
          </a:bodyPr>
          <a:lstStyle>
            <a:lvl1pPr marL="0" indent="0" algn="ctr">
              <a:buNone/>
              <a:defRPr sz="2800">
                <a:solidFill>
                  <a:schemeClr val="accent6">
                    <a:lumMod val="50000"/>
                  </a:schemeClr>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Text Placeholder 3"/>
          <p:cNvSpPr>
            <a:spLocks noGrp="1"/>
          </p:cNvSpPr>
          <p:nvPr>
            <p:ph type="body" sz="half" idx="19"/>
          </p:nvPr>
        </p:nvSpPr>
        <p:spPr>
          <a:xfrm>
            <a:off x="13249948" y="7927280"/>
            <a:ext cx="3848100" cy="681880"/>
          </a:xfrm>
        </p:spPr>
        <p:txBody>
          <a:bodyPr>
            <a:noAutofit/>
          </a:bodyPr>
          <a:lstStyle>
            <a:lvl1pPr marL="0" indent="0" algn="ctr">
              <a:buNone/>
              <a:defRPr sz="2800">
                <a:solidFill>
                  <a:schemeClr val="accent6">
                    <a:lumMod val="50000"/>
                  </a:schemeClr>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9" name="Picture Placeholder 2"/>
          <p:cNvSpPr>
            <a:spLocks noGrp="1"/>
          </p:cNvSpPr>
          <p:nvPr>
            <p:ph type="pic" sz="quarter" idx="20"/>
          </p:nvPr>
        </p:nvSpPr>
        <p:spPr>
          <a:xfrm>
            <a:off x="679878" y="1856598"/>
            <a:ext cx="3848100" cy="2201334"/>
          </a:xfrm>
        </p:spPr>
        <p:txBody>
          <a:bodyPr>
            <a:normAutofit/>
          </a:bodyPr>
          <a:lstStyle>
            <a:lvl1pPr>
              <a:defRPr sz="28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6958616" y="1856598"/>
            <a:ext cx="3848100" cy="2201334"/>
          </a:xfrm>
        </p:spPr>
        <p:txBody>
          <a:bodyPr>
            <a:normAutofit/>
          </a:bodyPr>
          <a:lstStyle>
            <a:lvl1pPr>
              <a:defRPr sz="28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3249948" y="1856598"/>
            <a:ext cx="3848100" cy="2201334"/>
          </a:xfrm>
        </p:spPr>
        <p:txBody>
          <a:bodyPr>
            <a:normAutofit/>
          </a:bodyPr>
          <a:lstStyle>
            <a:lvl1pPr>
              <a:defRPr sz="28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679878" y="5564746"/>
            <a:ext cx="3848100" cy="2201334"/>
          </a:xfrm>
        </p:spPr>
        <p:txBody>
          <a:bodyPr>
            <a:normAutofit/>
          </a:bodyPr>
          <a:lstStyle>
            <a:lvl1pPr>
              <a:defRPr sz="28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6958616" y="5564746"/>
            <a:ext cx="3848100" cy="2201334"/>
          </a:xfrm>
        </p:spPr>
        <p:txBody>
          <a:bodyPr>
            <a:normAutofit/>
          </a:bodyPr>
          <a:lstStyle>
            <a:lvl1pPr>
              <a:defRPr sz="28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3249948" y="5564746"/>
            <a:ext cx="3848100" cy="2201334"/>
          </a:xfrm>
        </p:spPr>
        <p:txBody>
          <a:bodyPr>
            <a:normAutofit/>
          </a:bodyPr>
          <a:lstStyle>
            <a:lvl1pPr>
              <a:defRPr sz="28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428465708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673578" y="229872"/>
            <a:ext cx="16410608" cy="1090384"/>
          </a:xfrm>
        </p:spPr>
        <p:txBody>
          <a:bodyPr/>
          <a:lstStyle/>
          <a:p>
            <a:r>
              <a:rPr lang="en-US"/>
              <a:t>Click to edit Master title style</a:t>
            </a:r>
          </a:p>
        </p:txBody>
      </p:sp>
      <p:sp>
        <p:nvSpPr>
          <p:cNvPr id="3" name="Text Placeholder 3"/>
          <p:cNvSpPr>
            <a:spLocks noGrp="1"/>
          </p:cNvSpPr>
          <p:nvPr>
            <p:ph type="body" sz="half" idx="2"/>
          </p:nvPr>
        </p:nvSpPr>
        <p:spPr>
          <a:xfrm>
            <a:off x="679878" y="4303794"/>
            <a:ext cx="3848100" cy="681880"/>
          </a:xfrm>
        </p:spPr>
        <p:txBody>
          <a:bodyPr>
            <a:noAutofit/>
          </a:bodyPr>
          <a:lstStyle>
            <a:lvl1pPr marL="0" indent="0" algn="ctr">
              <a:buNone/>
              <a:defRPr sz="2200" b="0" i="0">
                <a:solidFill>
                  <a:schemeClr val="bg1"/>
                </a:solidFill>
                <a:latin typeface="Amazon Ember Light" charset="0"/>
                <a:ea typeface="Amazon Ember Light" charset="0"/>
                <a:cs typeface="Amazon Ember Light" charset="0"/>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4" name="Text Placeholder 3"/>
          <p:cNvSpPr>
            <a:spLocks noGrp="1"/>
          </p:cNvSpPr>
          <p:nvPr>
            <p:ph type="body" sz="half" idx="11"/>
          </p:nvPr>
        </p:nvSpPr>
        <p:spPr>
          <a:xfrm>
            <a:off x="6958628" y="4303794"/>
            <a:ext cx="3848100" cy="681880"/>
          </a:xfrm>
        </p:spPr>
        <p:txBody>
          <a:bodyPr>
            <a:noAutofit/>
          </a:bodyPr>
          <a:lstStyle>
            <a:lvl1pPr marL="0" indent="0" algn="ctr">
              <a:buNone/>
              <a:defRPr sz="2200" b="0" i="0">
                <a:solidFill>
                  <a:schemeClr val="bg1"/>
                </a:solidFill>
                <a:latin typeface="Amazon Ember Light" charset="0"/>
                <a:ea typeface="Amazon Ember Light" charset="0"/>
                <a:cs typeface="Amazon Ember Light" charset="0"/>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Text Placeholder 3"/>
          <p:cNvSpPr>
            <a:spLocks noGrp="1"/>
          </p:cNvSpPr>
          <p:nvPr>
            <p:ph type="body" sz="half" idx="13"/>
          </p:nvPr>
        </p:nvSpPr>
        <p:spPr>
          <a:xfrm>
            <a:off x="13249960" y="4303794"/>
            <a:ext cx="3848100" cy="681880"/>
          </a:xfrm>
        </p:spPr>
        <p:txBody>
          <a:bodyPr>
            <a:noAutofit/>
          </a:bodyPr>
          <a:lstStyle>
            <a:lvl1pPr marL="0" indent="0" algn="ctr">
              <a:buNone/>
              <a:defRPr sz="2200" b="0" i="0">
                <a:solidFill>
                  <a:schemeClr val="bg1"/>
                </a:solidFill>
                <a:latin typeface="Amazon Ember Light" charset="0"/>
                <a:ea typeface="Amazon Ember Light" charset="0"/>
                <a:cs typeface="Amazon Ember Light" charset="0"/>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Text Placeholder 3"/>
          <p:cNvSpPr>
            <a:spLocks noGrp="1"/>
          </p:cNvSpPr>
          <p:nvPr>
            <p:ph type="body" sz="half" idx="15"/>
          </p:nvPr>
        </p:nvSpPr>
        <p:spPr>
          <a:xfrm>
            <a:off x="679878" y="7927280"/>
            <a:ext cx="3848100" cy="681880"/>
          </a:xfrm>
        </p:spPr>
        <p:txBody>
          <a:bodyPr>
            <a:noAutofit/>
          </a:bodyPr>
          <a:lstStyle>
            <a:lvl1pPr marL="0" indent="0" algn="ctr">
              <a:buNone/>
              <a:defRPr sz="2200" b="0" i="0">
                <a:solidFill>
                  <a:schemeClr val="bg1"/>
                </a:solidFill>
                <a:latin typeface="Amazon Ember Light" charset="0"/>
                <a:ea typeface="Amazon Ember Light" charset="0"/>
                <a:cs typeface="Amazon Ember Light" charset="0"/>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7" name="Text Placeholder 3"/>
          <p:cNvSpPr>
            <a:spLocks noGrp="1"/>
          </p:cNvSpPr>
          <p:nvPr>
            <p:ph type="body" sz="half" idx="17"/>
          </p:nvPr>
        </p:nvSpPr>
        <p:spPr>
          <a:xfrm>
            <a:off x="6958616" y="7927280"/>
            <a:ext cx="3848100" cy="681880"/>
          </a:xfrm>
        </p:spPr>
        <p:txBody>
          <a:bodyPr>
            <a:noAutofit/>
          </a:bodyPr>
          <a:lstStyle>
            <a:lvl1pPr marL="0" indent="0" algn="ctr">
              <a:buNone/>
              <a:defRPr sz="2200" b="0" i="0">
                <a:solidFill>
                  <a:schemeClr val="bg1"/>
                </a:solidFill>
                <a:latin typeface="Amazon Ember Light" charset="0"/>
                <a:ea typeface="Amazon Ember Light" charset="0"/>
                <a:cs typeface="Amazon Ember Light" charset="0"/>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Text Placeholder 3"/>
          <p:cNvSpPr>
            <a:spLocks noGrp="1"/>
          </p:cNvSpPr>
          <p:nvPr>
            <p:ph type="body" sz="half" idx="19"/>
          </p:nvPr>
        </p:nvSpPr>
        <p:spPr>
          <a:xfrm>
            <a:off x="13249948" y="7927280"/>
            <a:ext cx="3848100" cy="681880"/>
          </a:xfrm>
        </p:spPr>
        <p:txBody>
          <a:bodyPr>
            <a:noAutofit/>
          </a:bodyPr>
          <a:lstStyle>
            <a:lvl1pPr marL="0" indent="0" algn="ctr">
              <a:buNone/>
              <a:defRPr sz="2200" b="0" i="0">
                <a:solidFill>
                  <a:schemeClr val="bg1"/>
                </a:solidFill>
                <a:latin typeface="Amazon Ember Light" charset="0"/>
                <a:ea typeface="Amazon Ember Light" charset="0"/>
                <a:cs typeface="Amazon Ember Light" charset="0"/>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9" name="Picture Placeholder 2"/>
          <p:cNvSpPr>
            <a:spLocks noGrp="1"/>
          </p:cNvSpPr>
          <p:nvPr>
            <p:ph type="pic" sz="quarter" idx="20"/>
          </p:nvPr>
        </p:nvSpPr>
        <p:spPr>
          <a:xfrm>
            <a:off x="679878" y="1856597"/>
            <a:ext cx="3848100" cy="2201334"/>
          </a:xfrm>
        </p:spPr>
        <p:txBody>
          <a:bodyPr rtlCol="0">
            <a:normAutofit/>
          </a:bodyPr>
          <a:lstStyle>
            <a:lvl1pPr>
              <a:defRPr sz="2800">
                <a:solidFill>
                  <a:srgbClr val="C2C2C1"/>
                </a:solidFill>
              </a:defRPr>
            </a:lvl1pPr>
          </a:lstStyle>
          <a:p>
            <a:pPr lvl="0"/>
            <a:r>
              <a:rPr lang="en-US" noProof="0"/>
              <a:t>Drag picture to placeholder or click icon to add</a:t>
            </a:r>
            <a:endParaRPr lang="en-US" noProof="0" dirty="0"/>
          </a:p>
        </p:txBody>
      </p:sp>
      <p:sp>
        <p:nvSpPr>
          <p:cNvPr id="10" name="Picture Placeholder 2"/>
          <p:cNvSpPr>
            <a:spLocks noGrp="1"/>
          </p:cNvSpPr>
          <p:nvPr>
            <p:ph type="pic" sz="quarter" idx="21"/>
          </p:nvPr>
        </p:nvSpPr>
        <p:spPr>
          <a:xfrm>
            <a:off x="6958616" y="1856597"/>
            <a:ext cx="3848100" cy="2201334"/>
          </a:xfrm>
        </p:spPr>
        <p:txBody>
          <a:bodyPr rtlCol="0">
            <a:normAutofit/>
          </a:bodyPr>
          <a:lstStyle>
            <a:lvl1pPr>
              <a:defRPr sz="2800">
                <a:solidFill>
                  <a:srgbClr val="C2C2C1"/>
                </a:solidFill>
              </a:defRPr>
            </a:lvl1pPr>
          </a:lstStyle>
          <a:p>
            <a:pPr lvl="0"/>
            <a:r>
              <a:rPr lang="en-US" noProof="0"/>
              <a:t>Drag picture to placeholder or click icon to add</a:t>
            </a:r>
            <a:endParaRPr lang="en-US" noProof="0" dirty="0"/>
          </a:p>
        </p:txBody>
      </p:sp>
      <p:sp>
        <p:nvSpPr>
          <p:cNvPr id="11" name="Picture Placeholder 2"/>
          <p:cNvSpPr>
            <a:spLocks noGrp="1"/>
          </p:cNvSpPr>
          <p:nvPr>
            <p:ph type="pic" sz="quarter" idx="22"/>
          </p:nvPr>
        </p:nvSpPr>
        <p:spPr>
          <a:xfrm>
            <a:off x="13249948" y="1856597"/>
            <a:ext cx="3848100" cy="2201334"/>
          </a:xfrm>
        </p:spPr>
        <p:txBody>
          <a:bodyPr rtlCol="0">
            <a:normAutofit/>
          </a:bodyPr>
          <a:lstStyle>
            <a:lvl1pPr>
              <a:defRPr sz="2800">
                <a:solidFill>
                  <a:srgbClr val="C2C2C1"/>
                </a:solidFill>
              </a:defRPr>
            </a:lvl1pPr>
          </a:lstStyle>
          <a:p>
            <a:pPr lvl="0"/>
            <a:r>
              <a:rPr lang="en-US" noProof="0"/>
              <a:t>Drag picture to placeholder or click icon to add</a:t>
            </a:r>
            <a:endParaRPr lang="en-US" noProof="0" dirty="0"/>
          </a:p>
        </p:txBody>
      </p:sp>
      <p:sp>
        <p:nvSpPr>
          <p:cNvPr id="12" name="Picture Placeholder 2"/>
          <p:cNvSpPr>
            <a:spLocks noGrp="1"/>
          </p:cNvSpPr>
          <p:nvPr>
            <p:ph type="pic" sz="quarter" idx="23"/>
          </p:nvPr>
        </p:nvSpPr>
        <p:spPr>
          <a:xfrm>
            <a:off x="679878" y="5564745"/>
            <a:ext cx="3848100" cy="2201334"/>
          </a:xfrm>
        </p:spPr>
        <p:txBody>
          <a:bodyPr rtlCol="0">
            <a:normAutofit/>
          </a:bodyPr>
          <a:lstStyle>
            <a:lvl1pPr>
              <a:defRPr sz="2800">
                <a:solidFill>
                  <a:srgbClr val="C2C2C1"/>
                </a:solidFill>
              </a:defRPr>
            </a:lvl1pPr>
          </a:lstStyle>
          <a:p>
            <a:pPr lvl="0"/>
            <a:r>
              <a:rPr lang="en-US" noProof="0"/>
              <a:t>Drag picture to placeholder or click icon to add</a:t>
            </a:r>
            <a:endParaRPr lang="en-US" noProof="0" dirty="0"/>
          </a:p>
        </p:txBody>
      </p:sp>
      <p:sp>
        <p:nvSpPr>
          <p:cNvPr id="13" name="Picture Placeholder 2"/>
          <p:cNvSpPr>
            <a:spLocks noGrp="1"/>
          </p:cNvSpPr>
          <p:nvPr>
            <p:ph type="pic" sz="quarter" idx="24"/>
          </p:nvPr>
        </p:nvSpPr>
        <p:spPr>
          <a:xfrm>
            <a:off x="6958616" y="5564745"/>
            <a:ext cx="3848100" cy="2201334"/>
          </a:xfrm>
        </p:spPr>
        <p:txBody>
          <a:bodyPr rtlCol="0">
            <a:normAutofit/>
          </a:bodyPr>
          <a:lstStyle>
            <a:lvl1pPr>
              <a:defRPr sz="2800">
                <a:solidFill>
                  <a:srgbClr val="C2C2C1"/>
                </a:solidFill>
              </a:defRPr>
            </a:lvl1pPr>
          </a:lstStyle>
          <a:p>
            <a:pPr lvl="0"/>
            <a:r>
              <a:rPr lang="en-US" noProof="0"/>
              <a:t>Drag picture to placeholder or click icon to add</a:t>
            </a:r>
            <a:endParaRPr lang="en-US" noProof="0" dirty="0"/>
          </a:p>
        </p:txBody>
      </p:sp>
      <p:sp>
        <p:nvSpPr>
          <p:cNvPr id="14" name="Picture Placeholder 2"/>
          <p:cNvSpPr>
            <a:spLocks noGrp="1"/>
          </p:cNvSpPr>
          <p:nvPr>
            <p:ph type="pic" sz="quarter" idx="25"/>
          </p:nvPr>
        </p:nvSpPr>
        <p:spPr>
          <a:xfrm>
            <a:off x="13249948" y="5564745"/>
            <a:ext cx="3848100" cy="2201334"/>
          </a:xfrm>
        </p:spPr>
        <p:txBody>
          <a:bodyPr rtlCol="0">
            <a:normAutofit/>
          </a:bodyPr>
          <a:lstStyle>
            <a:lvl1pPr>
              <a:defRPr sz="2800">
                <a:solidFill>
                  <a:srgbClr val="C2C2C1"/>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63615388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3578" y="229872"/>
            <a:ext cx="16410608" cy="1090384"/>
          </a:xfrm>
        </p:spPr>
        <p:txBody>
          <a:bodyPr/>
          <a:lstStyle/>
          <a:p>
            <a:r>
              <a:rPr lang="en-US"/>
              <a:t>Click to edit Master title style</a:t>
            </a:r>
            <a:endParaRPr lang="en-US" dirty="0"/>
          </a:p>
        </p:txBody>
      </p:sp>
    </p:spTree>
    <p:extLst>
      <p:ext uri="{BB962C8B-B14F-4D97-AF65-F5344CB8AC3E}">
        <p14:creationId xmlns:p14="http://schemas.microsoft.com/office/powerpoint/2010/main" val="96886182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7230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 No Logo">
    <p:bg>
      <p:bgPr>
        <a:solidFill>
          <a:schemeClr val="accent1"/>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E494E975-DAC7-4212-BD65-1BDE19101735}"/>
              </a:ext>
            </a:extLst>
          </p:cNvPr>
          <p:cNvSpPr txBox="1">
            <a:spLocks noChangeArrowheads="1"/>
          </p:cNvSpPr>
          <p:nvPr/>
        </p:nvSpPr>
        <p:spPr bwMode="auto">
          <a:xfrm>
            <a:off x="977901" y="9604377"/>
            <a:ext cx="60547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959CA6"/>
                </a:solidFill>
                <a:latin typeface="Amazon Ember Regular"/>
              </a:rPr>
              <a:t>© 2018, Amazon Web Services, Inc. or its Affiliates. All rights reserved.</a:t>
            </a:r>
          </a:p>
        </p:txBody>
      </p:sp>
    </p:spTree>
    <p:extLst>
      <p:ext uri="{BB962C8B-B14F-4D97-AF65-F5344CB8AC3E}">
        <p14:creationId xmlns:p14="http://schemas.microsoft.com/office/powerpoint/2010/main" val="117400481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Blank - No Logo">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38D2A50F-35AB-40D0-BF93-ECA50B893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0" t="266" r="2" b="-1674"/>
          <a:stretch>
            <a:fillRect/>
          </a:stretch>
        </p:blipFill>
        <p:spPr bwMode="auto">
          <a:xfrm>
            <a:off x="0" y="1"/>
            <a:ext cx="18288000" cy="1048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8">
            <a:extLst>
              <a:ext uri="{FF2B5EF4-FFF2-40B4-BE49-F238E27FC236}">
                <a16:creationId xmlns:a16="http://schemas.microsoft.com/office/drawing/2014/main" id="{FF28DAEC-0805-4544-91E7-7DFE613B14B5}"/>
              </a:ext>
            </a:extLst>
          </p:cNvPr>
          <p:cNvSpPr txBox="1">
            <a:spLocks noChangeArrowheads="1"/>
          </p:cNvSpPr>
          <p:nvPr/>
        </p:nvSpPr>
        <p:spPr bwMode="auto">
          <a:xfrm>
            <a:off x="5645151" y="-5686426"/>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800"/>
          </a:p>
        </p:txBody>
      </p:sp>
      <p:sp>
        <p:nvSpPr>
          <p:cNvPr id="5" name="TextBox 9">
            <a:extLst>
              <a:ext uri="{FF2B5EF4-FFF2-40B4-BE49-F238E27FC236}">
                <a16:creationId xmlns:a16="http://schemas.microsoft.com/office/drawing/2014/main" id="{20B11FC9-0E4F-4EE4-B116-3E3BD950AF05}"/>
              </a:ext>
            </a:extLst>
          </p:cNvPr>
          <p:cNvSpPr txBox="1">
            <a:spLocks noChangeArrowheads="1"/>
          </p:cNvSpPr>
          <p:nvPr/>
        </p:nvSpPr>
        <p:spPr bwMode="auto">
          <a:xfrm>
            <a:off x="14871701" y="1221105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800"/>
          </a:p>
        </p:txBody>
      </p:sp>
      <p:sp>
        <p:nvSpPr>
          <p:cNvPr id="6" name="TextBox 10">
            <a:extLst>
              <a:ext uri="{FF2B5EF4-FFF2-40B4-BE49-F238E27FC236}">
                <a16:creationId xmlns:a16="http://schemas.microsoft.com/office/drawing/2014/main" id="{358C6CBB-3018-4161-B0F2-D6F425A4BE9C}"/>
              </a:ext>
            </a:extLst>
          </p:cNvPr>
          <p:cNvSpPr txBox="1">
            <a:spLocks noChangeArrowheads="1"/>
          </p:cNvSpPr>
          <p:nvPr/>
        </p:nvSpPr>
        <p:spPr bwMode="auto">
          <a:xfrm>
            <a:off x="977901" y="9604377"/>
            <a:ext cx="60547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959CA6"/>
                </a:solidFill>
                <a:latin typeface="Amazon Ember Regular"/>
              </a:rPr>
              <a:t>© 2018, Amazon Web Services, Inc. or its Affiliates. All rights reserved.</a:t>
            </a:r>
          </a:p>
        </p:txBody>
      </p:sp>
      <p:pic>
        <p:nvPicPr>
          <p:cNvPr id="7" name="Picture 11">
            <a:extLst>
              <a:ext uri="{FF2B5EF4-FFF2-40B4-BE49-F238E27FC236}">
                <a16:creationId xmlns:a16="http://schemas.microsoft.com/office/drawing/2014/main" id="{86CF424F-5194-4095-8BC3-2B9EBEBD76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202026" y="9413876"/>
            <a:ext cx="889000" cy="53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823295" y="3348856"/>
            <a:ext cx="12139082" cy="2501336"/>
          </a:xfrm>
        </p:spPr>
        <p:txBody>
          <a:bodyPr anchor="ctr">
            <a:noAutofit/>
          </a:bodyPr>
          <a:lstStyle>
            <a:lvl1pPr algn="l">
              <a:defRPr sz="6000"/>
            </a:lvl1pPr>
          </a:lstStyle>
          <a:p>
            <a:r>
              <a:rPr lang="en-US" dirty="0"/>
              <a:t>Click to edit Master title style</a:t>
            </a:r>
          </a:p>
        </p:txBody>
      </p:sp>
    </p:spTree>
    <p:extLst>
      <p:ext uri="{BB962C8B-B14F-4D97-AF65-F5344CB8AC3E}">
        <p14:creationId xmlns:p14="http://schemas.microsoft.com/office/powerpoint/2010/main" val="55540247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2_Blank - No Logo">
    <p:spTree>
      <p:nvGrpSpPr>
        <p:cNvPr id="1" name=""/>
        <p:cNvGrpSpPr/>
        <p:nvPr/>
      </p:nvGrpSpPr>
      <p:grpSpPr>
        <a:xfrm>
          <a:off x="0" y="0"/>
          <a:ext cx="0" cy="0"/>
          <a:chOff x="0" y="0"/>
          <a:chExt cx="0" cy="0"/>
        </a:xfrm>
      </p:grpSpPr>
      <p:sp>
        <p:nvSpPr>
          <p:cNvPr id="3" name="TextBox 7">
            <a:extLst>
              <a:ext uri="{FF2B5EF4-FFF2-40B4-BE49-F238E27FC236}">
                <a16:creationId xmlns:a16="http://schemas.microsoft.com/office/drawing/2014/main" id="{663C6896-BBC0-477F-A644-0A0B99429F11}"/>
              </a:ext>
            </a:extLst>
          </p:cNvPr>
          <p:cNvSpPr txBox="1">
            <a:spLocks noChangeArrowheads="1"/>
          </p:cNvSpPr>
          <p:nvPr/>
        </p:nvSpPr>
        <p:spPr bwMode="auto">
          <a:xfrm>
            <a:off x="5645151" y="-5686426"/>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800"/>
          </a:p>
        </p:txBody>
      </p:sp>
      <p:sp>
        <p:nvSpPr>
          <p:cNvPr id="4" name="TextBox 8">
            <a:extLst>
              <a:ext uri="{FF2B5EF4-FFF2-40B4-BE49-F238E27FC236}">
                <a16:creationId xmlns:a16="http://schemas.microsoft.com/office/drawing/2014/main" id="{D94C008A-9D70-4F79-B9D6-61EE3D3DC29C}"/>
              </a:ext>
            </a:extLst>
          </p:cNvPr>
          <p:cNvSpPr txBox="1">
            <a:spLocks noChangeArrowheads="1"/>
          </p:cNvSpPr>
          <p:nvPr/>
        </p:nvSpPr>
        <p:spPr bwMode="auto">
          <a:xfrm>
            <a:off x="14871701" y="1221105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800"/>
          </a:p>
        </p:txBody>
      </p:sp>
      <p:sp>
        <p:nvSpPr>
          <p:cNvPr id="5" name="TextBox 9">
            <a:extLst>
              <a:ext uri="{FF2B5EF4-FFF2-40B4-BE49-F238E27FC236}">
                <a16:creationId xmlns:a16="http://schemas.microsoft.com/office/drawing/2014/main" id="{3038709E-5F56-4562-9F64-FE6E8BF5AE1B}"/>
              </a:ext>
            </a:extLst>
          </p:cNvPr>
          <p:cNvSpPr txBox="1">
            <a:spLocks noChangeArrowheads="1"/>
          </p:cNvSpPr>
          <p:nvPr/>
        </p:nvSpPr>
        <p:spPr bwMode="auto">
          <a:xfrm>
            <a:off x="977901" y="9604377"/>
            <a:ext cx="60547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959CA6"/>
                </a:solidFill>
                <a:latin typeface="Amazon Ember Regular"/>
              </a:rPr>
              <a:t>© 2018, Amazon Web Services, Inc. or its Affiliates. All rights reserved.</a:t>
            </a:r>
          </a:p>
        </p:txBody>
      </p:sp>
      <p:pic>
        <p:nvPicPr>
          <p:cNvPr id="6" name="Picture 10">
            <a:extLst>
              <a:ext uri="{FF2B5EF4-FFF2-40B4-BE49-F238E27FC236}">
                <a16:creationId xmlns:a16="http://schemas.microsoft.com/office/drawing/2014/main" id="{91E5663F-EA0C-4B64-BC40-09DBF5D38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2026" y="9413876"/>
            <a:ext cx="889000" cy="53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950521" y="1860298"/>
            <a:ext cx="12139082" cy="2501336"/>
          </a:xfrm>
        </p:spPr>
        <p:txBody>
          <a:bodyPr anchor="ctr">
            <a:noAutofit/>
          </a:bodyPr>
          <a:lstStyle>
            <a:lvl1pPr algn="r">
              <a:defRPr sz="6000"/>
            </a:lvl1pPr>
          </a:lstStyle>
          <a:p>
            <a:r>
              <a:rPr lang="en-US"/>
              <a:t>Click to edit Master title style</a:t>
            </a:r>
            <a:endParaRPr lang="en-US" dirty="0"/>
          </a:p>
        </p:txBody>
      </p:sp>
    </p:spTree>
    <p:extLst>
      <p:ext uri="{BB962C8B-B14F-4D97-AF65-F5344CB8AC3E}">
        <p14:creationId xmlns:p14="http://schemas.microsoft.com/office/powerpoint/2010/main" val="280893235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_Blank - No Logo">
    <p:spTree>
      <p:nvGrpSpPr>
        <p:cNvPr id="1" name=""/>
        <p:cNvGrpSpPr/>
        <p:nvPr/>
      </p:nvGrpSpPr>
      <p:grpSpPr>
        <a:xfrm>
          <a:off x="0" y="0"/>
          <a:ext cx="0" cy="0"/>
          <a:chOff x="0" y="0"/>
          <a:chExt cx="0" cy="0"/>
        </a:xfrm>
      </p:grpSpPr>
      <p:sp>
        <p:nvSpPr>
          <p:cNvPr id="3" name="TextBox 7">
            <a:extLst>
              <a:ext uri="{FF2B5EF4-FFF2-40B4-BE49-F238E27FC236}">
                <a16:creationId xmlns:a16="http://schemas.microsoft.com/office/drawing/2014/main" id="{D6474B7C-9EAB-46DA-A53C-0B904DB4990E}"/>
              </a:ext>
            </a:extLst>
          </p:cNvPr>
          <p:cNvSpPr txBox="1">
            <a:spLocks noChangeArrowheads="1"/>
          </p:cNvSpPr>
          <p:nvPr/>
        </p:nvSpPr>
        <p:spPr bwMode="auto">
          <a:xfrm>
            <a:off x="5645151" y="-5686426"/>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800"/>
          </a:p>
        </p:txBody>
      </p:sp>
      <p:sp>
        <p:nvSpPr>
          <p:cNvPr id="4" name="TextBox 8">
            <a:extLst>
              <a:ext uri="{FF2B5EF4-FFF2-40B4-BE49-F238E27FC236}">
                <a16:creationId xmlns:a16="http://schemas.microsoft.com/office/drawing/2014/main" id="{6AD9224C-FB6D-4E4E-9EEE-C03E03EA0290}"/>
              </a:ext>
            </a:extLst>
          </p:cNvPr>
          <p:cNvSpPr txBox="1">
            <a:spLocks noChangeArrowheads="1"/>
          </p:cNvSpPr>
          <p:nvPr/>
        </p:nvSpPr>
        <p:spPr bwMode="auto">
          <a:xfrm>
            <a:off x="14871701" y="1221105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800"/>
          </a:p>
        </p:txBody>
      </p:sp>
      <p:sp>
        <p:nvSpPr>
          <p:cNvPr id="5" name="TextBox 9">
            <a:extLst>
              <a:ext uri="{FF2B5EF4-FFF2-40B4-BE49-F238E27FC236}">
                <a16:creationId xmlns:a16="http://schemas.microsoft.com/office/drawing/2014/main" id="{8E1D1D71-CC2F-4426-9743-E6879EF5C7D7}"/>
              </a:ext>
            </a:extLst>
          </p:cNvPr>
          <p:cNvSpPr txBox="1">
            <a:spLocks noChangeArrowheads="1"/>
          </p:cNvSpPr>
          <p:nvPr/>
        </p:nvSpPr>
        <p:spPr bwMode="auto">
          <a:xfrm>
            <a:off x="977901" y="9604377"/>
            <a:ext cx="60547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959CA6"/>
                </a:solidFill>
                <a:latin typeface="Amazon Ember Regular"/>
              </a:rPr>
              <a:t>© 2018, Amazon Web Services, Inc. or its Affiliates. All rights reserved.</a:t>
            </a:r>
          </a:p>
        </p:txBody>
      </p:sp>
      <p:pic>
        <p:nvPicPr>
          <p:cNvPr id="6" name="Picture 10">
            <a:extLst>
              <a:ext uri="{FF2B5EF4-FFF2-40B4-BE49-F238E27FC236}">
                <a16:creationId xmlns:a16="http://schemas.microsoft.com/office/drawing/2014/main" id="{8B0EE221-3E8A-4F1A-A05E-74AFDDBD4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2026" y="9413876"/>
            <a:ext cx="889000" cy="53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823295" y="3348856"/>
            <a:ext cx="12139082" cy="2501336"/>
          </a:xfrm>
        </p:spPr>
        <p:txBody>
          <a:bodyPr anchor="ctr">
            <a:noAutofit/>
          </a:bodyPr>
          <a:lstStyle>
            <a:lvl1pPr algn="l">
              <a:defRPr sz="6000"/>
            </a:lvl1pPr>
          </a:lstStyle>
          <a:p>
            <a:r>
              <a:rPr lang="en-US"/>
              <a:t>Click to edit Master title style</a:t>
            </a:r>
            <a:endParaRPr lang="en-US" dirty="0"/>
          </a:p>
        </p:txBody>
      </p:sp>
    </p:spTree>
    <p:extLst>
      <p:ext uri="{BB962C8B-B14F-4D97-AF65-F5344CB8AC3E}">
        <p14:creationId xmlns:p14="http://schemas.microsoft.com/office/powerpoint/2010/main" val="231746127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981404" y="3101662"/>
            <a:ext cx="15544800" cy="2043112"/>
          </a:xfrm>
        </p:spPr>
        <p:txBody>
          <a:bodyPr anchor="ctr">
            <a:noAutofit/>
          </a:bodyPr>
          <a:lstStyle>
            <a:lvl1pPr algn="l">
              <a:defRPr sz="8000" b="1" cap="none"/>
            </a:lvl1pPr>
          </a:lstStyle>
          <a:p>
            <a:r>
              <a:rPr lang="en-US"/>
              <a:t>Click to edit Master title style</a:t>
            </a:r>
            <a:endParaRPr lang="en-US" dirty="0"/>
          </a:p>
        </p:txBody>
      </p:sp>
      <p:sp>
        <p:nvSpPr>
          <p:cNvPr id="3" name="Text Placeholder 11"/>
          <p:cNvSpPr>
            <a:spLocks noGrp="1"/>
          </p:cNvSpPr>
          <p:nvPr>
            <p:ph type="body" sz="quarter" idx="10"/>
          </p:nvPr>
        </p:nvSpPr>
        <p:spPr>
          <a:xfrm>
            <a:off x="975798" y="5144775"/>
            <a:ext cx="7366000" cy="866774"/>
          </a:xfrm>
        </p:spPr>
        <p:txBody>
          <a:bodyPr>
            <a:normAutofit/>
          </a:bodyPr>
          <a:lstStyle>
            <a:lvl1pPr marL="0" indent="0" algn="l">
              <a:buNone/>
              <a:defRPr sz="3200" baseline="0"/>
            </a:lvl1pPr>
          </a:lstStyle>
          <a:p>
            <a:pPr lvl="0"/>
            <a:r>
              <a:rPr lang="en-US"/>
              <a:t>Click to edit Master text styles</a:t>
            </a:r>
          </a:p>
        </p:txBody>
      </p:sp>
    </p:spTree>
    <p:extLst>
      <p:ext uri="{BB962C8B-B14F-4D97-AF65-F5344CB8AC3E}">
        <p14:creationId xmlns:p14="http://schemas.microsoft.com/office/powerpoint/2010/main" val="24922565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230" y="694944"/>
            <a:ext cx="16898112" cy="939660"/>
          </a:xfrm>
        </p:spPr>
        <p:txBody>
          <a:bodyPr lIns="91440" tIns="45720" rIns="91440" bIns="45720"/>
          <a:lstStyle>
            <a:lvl1pPr>
              <a:defRPr b="0" i="0" spc="6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713231" y="1956391"/>
            <a:ext cx="16898110" cy="6464594"/>
          </a:xfrm>
        </p:spPr>
        <p:txBody>
          <a:bodyPr/>
          <a:lstStyle>
            <a:lvl1pPr>
              <a:defRPr sz="2400" b="0" i="0" spc="100" baseline="0">
                <a:latin typeface="Amazon Ember" charset="0"/>
                <a:ea typeface="Amazon Ember" charset="0"/>
                <a:cs typeface="Amazon Ember" charset="0"/>
              </a:defRPr>
            </a:lvl1pPr>
            <a:lvl2pPr>
              <a:defRPr sz="2400" b="0" i="0" spc="100" baseline="0">
                <a:latin typeface="Amazon Ember" charset="0"/>
                <a:ea typeface="Amazon Ember" charset="0"/>
                <a:cs typeface="Amazon Ember" charset="0"/>
              </a:defRPr>
            </a:lvl2pPr>
            <a:lvl3pPr>
              <a:defRPr sz="2400" b="0" i="0" spc="100" baseline="0">
                <a:latin typeface="Amazon Ember" charset="0"/>
                <a:ea typeface="Amazon Ember" charset="0"/>
                <a:cs typeface="Amazon Ember" charset="0"/>
              </a:defRPr>
            </a:lvl3pPr>
            <a:lvl4pPr>
              <a:defRPr sz="2400" b="0" i="0" spc="100" baseline="0">
                <a:latin typeface="Amazon Ember" charset="0"/>
                <a:ea typeface="Amazon Ember" charset="0"/>
                <a:cs typeface="Amazon Ember" charset="0"/>
              </a:defRPr>
            </a:lvl4pPr>
            <a:lvl5pPr>
              <a:defRPr sz="2400" b="0" i="0" spc="10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697024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4 Content Graphics Orange">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735807" y="7222696"/>
            <a:ext cx="3892638" cy="598516"/>
          </a:xfrm>
        </p:spPr>
        <p:txBody>
          <a:bodyPr/>
          <a:lstStyle>
            <a:lvl1pPr>
              <a:defRPr sz="2400" b="0" i="0" spc="100" baseline="0">
                <a:latin typeface="Amazon Ember" charset="0"/>
                <a:ea typeface="Amazon Ember" charset="0"/>
                <a:cs typeface="Amazon Ember" charset="0"/>
              </a:defRPr>
            </a:lvl1pPr>
            <a:lvl2pPr>
              <a:defRPr sz="2400" b="0" i="0" spc="100" baseline="0">
                <a:latin typeface="Roboto Condensed" charset="0"/>
                <a:ea typeface="Roboto Condensed" charset="0"/>
                <a:cs typeface="Roboto Condensed" charset="0"/>
              </a:defRPr>
            </a:lvl2pPr>
            <a:lvl3pPr>
              <a:defRPr sz="2400" b="0" i="0" spc="100" baseline="0">
                <a:latin typeface="Roboto Condensed" charset="0"/>
                <a:ea typeface="Roboto Condensed" charset="0"/>
                <a:cs typeface="Roboto Condensed" charset="0"/>
              </a:defRPr>
            </a:lvl3pPr>
            <a:lvl4pPr>
              <a:defRPr sz="2400" b="0" i="0" spc="100" baseline="0">
                <a:latin typeface="Roboto Condensed" charset="0"/>
                <a:ea typeface="Roboto Condensed" charset="0"/>
                <a:cs typeface="Roboto Condensed" charset="0"/>
              </a:defRPr>
            </a:lvl4pPr>
            <a:lvl5pPr>
              <a:defRPr sz="2400" b="0" i="0" spc="10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5025210" y="7222696"/>
            <a:ext cx="3895344" cy="598516"/>
          </a:xfrm>
        </p:spPr>
        <p:txBody>
          <a:bodyPr/>
          <a:lstStyle>
            <a:lvl1pPr>
              <a:defRPr sz="2400" b="0" i="0" spc="100" baseline="0">
                <a:latin typeface="Amazon Ember" charset="0"/>
                <a:ea typeface="Amazon Ember" charset="0"/>
                <a:cs typeface="Amazon Ember" charset="0"/>
              </a:defRPr>
            </a:lvl1pPr>
            <a:lvl2pPr>
              <a:defRPr sz="2400" b="0" i="0" spc="100" baseline="0">
                <a:latin typeface="Roboto Condensed" charset="0"/>
                <a:ea typeface="Roboto Condensed" charset="0"/>
                <a:cs typeface="Roboto Condensed" charset="0"/>
              </a:defRPr>
            </a:lvl2pPr>
            <a:lvl3pPr>
              <a:defRPr sz="2400" b="0" i="0" spc="100" baseline="0">
                <a:latin typeface="Roboto Condensed" charset="0"/>
                <a:ea typeface="Roboto Condensed" charset="0"/>
                <a:cs typeface="Roboto Condensed" charset="0"/>
              </a:defRPr>
            </a:lvl3pPr>
            <a:lvl4pPr>
              <a:defRPr sz="2400" b="0" i="0" spc="100" baseline="0">
                <a:latin typeface="Roboto Condensed" charset="0"/>
                <a:ea typeface="Roboto Condensed" charset="0"/>
                <a:cs typeface="Roboto Condensed" charset="0"/>
              </a:defRPr>
            </a:lvl4pPr>
            <a:lvl5pPr>
              <a:defRPr sz="2400" b="0" i="0" spc="10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9317320" y="7222696"/>
            <a:ext cx="3895344" cy="598516"/>
          </a:xfrm>
        </p:spPr>
        <p:txBody>
          <a:bodyPr/>
          <a:lstStyle>
            <a:lvl1pPr>
              <a:defRPr sz="2400" b="0" i="0" spc="100" baseline="0">
                <a:latin typeface="Amazon Ember" charset="0"/>
                <a:ea typeface="Amazon Ember" charset="0"/>
                <a:cs typeface="Amazon Ember" charset="0"/>
              </a:defRPr>
            </a:lvl1pPr>
            <a:lvl2pPr>
              <a:defRPr sz="2400" b="0" i="0" spc="100" baseline="0">
                <a:latin typeface="Roboto Condensed" charset="0"/>
                <a:ea typeface="Roboto Condensed" charset="0"/>
                <a:cs typeface="Roboto Condensed" charset="0"/>
              </a:defRPr>
            </a:lvl2pPr>
            <a:lvl3pPr>
              <a:defRPr sz="2400" b="0" i="0" spc="100" baseline="0">
                <a:latin typeface="Roboto Condensed" charset="0"/>
                <a:ea typeface="Roboto Condensed" charset="0"/>
                <a:cs typeface="Roboto Condensed" charset="0"/>
              </a:defRPr>
            </a:lvl3pPr>
            <a:lvl4pPr>
              <a:defRPr sz="2400" b="0" i="0" spc="100" baseline="0">
                <a:latin typeface="Roboto Condensed" charset="0"/>
                <a:ea typeface="Roboto Condensed" charset="0"/>
                <a:cs typeface="Roboto Condensed" charset="0"/>
              </a:defRPr>
            </a:lvl4pPr>
            <a:lvl5pPr>
              <a:defRPr sz="2400" b="0" i="0" spc="10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13609432" y="7222696"/>
            <a:ext cx="3895344" cy="598516"/>
          </a:xfrm>
        </p:spPr>
        <p:txBody>
          <a:bodyPr/>
          <a:lstStyle>
            <a:lvl1pPr>
              <a:defRPr sz="2400" b="0" i="0" spc="100" baseline="0">
                <a:latin typeface="Amazon Ember" charset="0"/>
                <a:ea typeface="Amazon Ember" charset="0"/>
                <a:cs typeface="Amazon Ember" charset="0"/>
              </a:defRPr>
            </a:lvl1pPr>
            <a:lvl2pPr>
              <a:defRPr sz="2400" b="0" i="0" spc="100" baseline="0">
                <a:latin typeface="Roboto Condensed" charset="0"/>
                <a:ea typeface="Roboto Condensed" charset="0"/>
                <a:cs typeface="Roboto Condensed" charset="0"/>
              </a:defRPr>
            </a:lvl2pPr>
            <a:lvl3pPr>
              <a:defRPr sz="2400" b="0" i="0" spc="100" baseline="0">
                <a:latin typeface="Roboto Condensed" charset="0"/>
                <a:ea typeface="Roboto Condensed" charset="0"/>
                <a:cs typeface="Roboto Condensed" charset="0"/>
              </a:defRPr>
            </a:lvl3pPr>
            <a:lvl4pPr>
              <a:defRPr sz="2400" b="0" i="0" spc="100" baseline="0">
                <a:latin typeface="Roboto Condensed" charset="0"/>
                <a:ea typeface="Roboto Condensed" charset="0"/>
                <a:cs typeface="Roboto Condensed" charset="0"/>
              </a:defRPr>
            </a:lvl4pPr>
            <a:lvl5pPr>
              <a:defRPr sz="2400" b="0" i="0" spc="10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926298" y="3296416"/>
            <a:ext cx="3493008" cy="3493008"/>
          </a:xfrm>
        </p:spPr>
        <p:txBody>
          <a:bodyPr/>
          <a:lstStyle>
            <a:lvl1pPr>
              <a:defRPr sz="3600"/>
            </a:lvl1pPr>
          </a:lstStyle>
          <a:p>
            <a:endParaRPr lang="en-US" dirty="0"/>
          </a:p>
        </p:txBody>
      </p:sp>
      <p:sp>
        <p:nvSpPr>
          <p:cNvPr id="13" name="Picture Placeholder 5"/>
          <p:cNvSpPr>
            <a:spLocks noGrp="1" noChangeAspect="1"/>
          </p:cNvSpPr>
          <p:nvPr>
            <p:ph type="pic" sz="quarter" idx="15"/>
          </p:nvPr>
        </p:nvSpPr>
        <p:spPr>
          <a:xfrm>
            <a:off x="5229270" y="3296416"/>
            <a:ext cx="3493008" cy="3493008"/>
          </a:xfrm>
        </p:spPr>
        <p:txBody>
          <a:bodyPr/>
          <a:lstStyle>
            <a:lvl1pPr>
              <a:defRPr sz="3600"/>
            </a:lvl1pPr>
          </a:lstStyle>
          <a:p>
            <a:endParaRPr lang="en-US" dirty="0"/>
          </a:p>
        </p:txBody>
      </p:sp>
      <p:sp>
        <p:nvSpPr>
          <p:cNvPr id="14" name="Picture Placeholder 5"/>
          <p:cNvSpPr>
            <a:spLocks noGrp="1" noChangeAspect="1"/>
          </p:cNvSpPr>
          <p:nvPr>
            <p:ph type="pic" sz="quarter" idx="16"/>
          </p:nvPr>
        </p:nvSpPr>
        <p:spPr>
          <a:xfrm>
            <a:off x="9532242" y="3296416"/>
            <a:ext cx="3493008" cy="3493008"/>
          </a:xfrm>
        </p:spPr>
        <p:txBody>
          <a:bodyPr/>
          <a:lstStyle>
            <a:lvl1pPr>
              <a:defRPr sz="3600"/>
            </a:lvl1pPr>
          </a:lstStyle>
          <a:p>
            <a:endParaRPr lang="en-US"/>
          </a:p>
        </p:txBody>
      </p:sp>
      <p:sp>
        <p:nvSpPr>
          <p:cNvPr id="15" name="Picture Placeholder 5"/>
          <p:cNvSpPr>
            <a:spLocks noGrp="1" noChangeAspect="1"/>
          </p:cNvSpPr>
          <p:nvPr>
            <p:ph type="pic" sz="quarter" idx="17"/>
          </p:nvPr>
        </p:nvSpPr>
        <p:spPr>
          <a:xfrm>
            <a:off x="13835212" y="3296416"/>
            <a:ext cx="3493008" cy="3493008"/>
          </a:xfrm>
        </p:spPr>
        <p:txBody>
          <a:bodyPr/>
          <a:lstStyle>
            <a:lvl1pPr>
              <a:defRPr sz="3600"/>
            </a:lvl1pPr>
          </a:lstStyle>
          <a:p>
            <a:endParaRPr lang="en-US"/>
          </a:p>
        </p:txBody>
      </p:sp>
      <p:sp>
        <p:nvSpPr>
          <p:cNvPr id="17" name="Title 1"/>
          <p:cNvSpPr>
            <a:spLocks noGrp="1"/>
          </p:cNvSpPr>
          <p:nvPr>
            <p:ph type="title" hasCustomPrompt="1"/>
          </p:nvPr>
        </p:nvSpPr>
        <p:spPr>
          <a:xfrm>
            <a:off x="713230" y="694944"/>
            <a:ext cx="16898112" cy="939660"/>
          </a:xfrm>
        </p:spPr>
        <p:txBody>
          <a:bodyPr lIns="91440" tIns="45720" rIns="91440" bIns="45720"/>
          <a:lstStyle>
            <a:lvl1pPr>
              <a:defRPr b="0" i="0" spc="6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3324530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2" name="Google Shape;22;p5"/>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Autofit/>
          </a:bodyPr>
          <a:lstStyle>
            <a:lvl1pPr marL="457200" lvl="0" indent="-406400">
              <a:spcBef>
                <a:spcPts val="0"/>
              </a:spcBef>
              <a:spcAft>
                <a:spcPts val="0"/>
              </a:spcAft>
              <a:buSzPts val="2800"/>
              <a:buChar char="●"/>
              <a:defRPr sz="2800"/>
            </a:lvl1pPr>
            <a:lvl2pPr marL="914400" lvl="1" indent="-381000">
              <a:spcBef>
                <a:spcPts val="3200"/>
              </a:spcBef>
              <a:spcAft>
                <a:spcPts val="0"/>
              </a:spcAft>
              <a:buSzPts val="2400"/>
              <a:buChar char="○"/>
              <a:defRPr sz="2400"/>
            </a:lvl2pPr>
            <a:lvl3pPr marL="1371600" lvl="2" indent="-381000">
              <a:spcBef>
                <a:spcPts val="3200"/>
              </a:spcBef>
              <a:spcAft>
                <a:spcPts val="0"/>
              </a:spcAft>
              <a:buSzPts val="2400"/>
              <a:buChar char="■"/>
              <a:defRPr sz="2400"/>
            </a:lvl3pPr>
            <a:lvl4pPr marL="1828800" lvl="3" indent="-381000">
              <a:spcBef>
                <a:spcPts val="3200"/>
              </a:spcBef>
              <a:spcAft>
                <a:spcPts val="0"/>
              </a:spcAft>
              <a:buSzPts val="2400"/>
              <a:buChar char="●"/>
              <a:defRPr sz="2400"/>
            </a:lvl4pPr>
            <a:lvl5pPr marL="2286000" lvl="4" indent="-381000">
              <a:spcBef>
                <a:spcPts val="3200"/>
              </a:spcBef>
              <a:spcAft>
                <a:spcPts val="0"/>
              </a:spcAft>
              <a:buSzPts val="2400"/>
              <a:buChar char="○"/>
              <a:defRPr sz="2400"/>
            </a:lvl5pPr>
            <a:lvl6pPr marL="2743200" lvl="5" indent="-381000">
              <a:spcBef>
                <a:spcPts val="3200"/>
              </a:spcBef>
              <a:spcAft>
                <a:spcPts val="0"/>
              </a:spcAft>
              <a:buSzPts val="2400"/>
              <a:buChar char="■"/>
              <a:defRPr sz="2400"/>
            </a:lvl6pPr>
            <a:lvl7pPr marL="3200400" lvl="6" indent="-381000">
              <a:spcBef>
                <a:spcPts val="3200"/>
              </a:spcBef>
              <a:spcAft>
                <a:spcPts val="0"/>
              </a:spcAft>
              <a:buSzPts val="2400"/>
              <a:buChar char="●"/>
              <a:defRPr sz="2400"/>
            </a:lvl7pPr>
            <a:lvl8pPr marL="3657600" lvl="7" indent="-381000">
              <a:spcBef>
                <a:spcPts val="3200"/>
              </a:spcBef>
              <a:spcAft>
                <a:spcPts val="0"/>
              </a:spcAft>
              <a:buSzPts val="2400"/>
              <a:buChar char="○"/>
              <a:defRPr sz="2400"/>
            </a:lvl8pPr>
            <a:lvl9pPr marL="4114800" lvl="8" indent="-381000">
              <a:spcBef>
                <a:spcPts val="3200"/>
              </a:spcBef>
              <a:spcAft>
                <a:spcPts val="3200"/>
              </a:spcAft>
              <a:buSzPts val="24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Autofit/>
          </a:bodyPr>
          <a:lstStyle>
            <a:lvl1pPr marL="457200" lvl="0" indent="-406400">
              <a:spcBef>
                <a:spcPts val="0"/>
              </a:spcBef>
              <a:spcAft>
                <a:spcPts val="0"/>
              </a:spcAft>
              <a:buSzPts val="2800"/>
              <a:buChar char="●"/>
              <a:defRPr sz="2800"/>
            </a:lvl1pPr>
            <a:lvl2pPr marL="914400" lvl="1" indent="-381000">
              <a:spcBef>
                <a:spcPts val="3200"/>
              </a:spcBef>
              <a:spcAft>
                <a:spcPts val="0"/>
              </a:spcAft>
              <a:buSzPts val="2400"/>
              <a:buChar char="○"/>
              <a:defRPr sz="2400"/>
            </a:lvl2pPr>
            <a:lvl3pPr marL="1371600" lvl="2" indent="-381000">
              <a:spcBef>
                <a:spcPts val="3200"/>
              </a:spcBef>
              <a:spcAft>
                <a:spcPts val="0"/>
              </a:spcAft>
              <a:buSzPts val="2400"/>
              <a:buChar char="■"/>
              <a:defRPr sz="2400"/>
            </a:lvl3pPr>
            <a:lvl4pPr marL="1828800" lvl="3" indent="-381000">
              <a:spcBef>
                <a:spcPts val="3200"/>
              </a:spcBef>
              <a:spcAft>
                <a:spcPts val="0"/>
              </a:spcAft>
              <a:buSzPts val="2400"/>
              <a:buChar char="●"/>
              <a:defRPr sz="2400"/>
            </a:lvl4pPr>
            <a:lvl5pPr marL="2286000" lvl="4" indent="-381000">
              <a:spcBef>
                <a:spcPts val="3200"/>
              </a:spcBef>
              <a:spcAft>
                <a:spcPts val="0"/>
              </a:spcAft>
              <a:buSzPts val="2400"/>
              <a:buChar char="○"/>
              <a:defRPr sz="2400"/>
            </a:lvl5pPr>
            <a:lvl6pPr marL="2743200" lvl="5" indent="-381000">
              <a:spcBef>
                <a:spcPts val="3200"/>
              </a:spcBef>
              <a:spcAft>
                <a:spcPts val="0"/>
              </a:spcAft>
              <a:buSzPts val="2400"/>
              <a:buChar char="■"/>
              <a:defRPr sz="2400"/>
            </a:lvl6pPr>
            <a:lvl7pPr marL="3200400" lvl="6" indent="-381000">
              <a:spcBef>
                <a:spcPts val="3200"/>
              </a:spcBef>
              <a:spcAft>
                <a:spcPts val="0"/>
              </a:spcAft>
              <a:buSzPts val="2400"/>
              <a:buChar char="●"/>
              <a:defRPr sz="2400"/>
            </a:lvl7pPr>
            <a:lvl8pPr marL="3657600" lvl="7" indent="-381000">
              <a:spcBef>
                <a:spcPts val="3200"/>
              </a:spcBef>
              <a:spcAft>
                <a:spcPts val="0"/>
              </a:spcAft>
              <a:buSzPts val="2400"/>
              <a:buChar char="○"/>
              <a:defRPr sz="2400"/>
            </a:lvl8pPr>
            <a:lvl9pPr marL="4114800" lvl="8" indent="-381000">
              <a:spcBef>
                <a:spcPts val="3200"/>
              </a:spcBef>
              <a:spcAft>
                <a:spcPts val="3200"/>
              </a:spcAft>
              <a:buSzPts val="24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3579" y="229873"/>
            <a:ext cx="16410608" cy="1090384"/>
          </a:xfrm>
        </p:spPr>
        <p:txBody>
          <a:bodyPr/>
          <a:lstStyle/>
          <a:p>
            <a:r>
              <a:rPr lang="en-US"/>
              <a:t>Click to edit Master title style</a:t>
            </a:r>
            <a:endParaRPr lang="en-US" dirty="0"/>
          </a:p>
        </p:txBody>
      </p:sp>
    </p:spTree>
    <p:extLst>
      <p:ext uri="{BB962C8B-B14F-4D97-AF65-F5344CB8AC3E}">
        <p14:creationId xmlns:p14="http://schemas.microsoft.com/office/powerpoint/2010/main" val="10651161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Image slide (full blee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8288000" cy="10286998"/>
          </a:xfrm>
          <a:prstGeom prst="rect">
            <a:avLst/>
          </a:prstGeom>
        </p:spPr>
        <p:txBody>
          <a:bodyPr/>
          <a:lstStyle/>
          <a:p>
            <a:endParaRPr lang="en-US"/>
          </a:p>
        </p:txBody>
      </p:sp>
      <p:sp>
        <p:nvSpPr>
          <p:cNvPr id="11" name="Title 1"/>
          <p:cNvSpPr>
            <a:spLocks noGrp="1"/>
          </p:cNvSpPr>
          <p:nvPr>
            <p:ph type="title"/>
          </p:nvPr>
        </p:nvSpPr>
        <p:spPr>
          <a:xfrm>
            <a:off x="673578" y="229873"/>
            <a:ext cx="16410608" cy="1091482"/>
          </a:xfrm>
        </p:spPr>
        <p:txBody>
          <a:bodyPr>
            <a:normAutofit/>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86062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6337661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Dark Empty">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8CA1A944-2232-4A7C-A0AD-6B74DAAFA3D2}"/>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8" name="TextBox 7">
            <a:extLst>
              <a:ext uri="{FF2B5EF4-FFF2-40B4-BE49-F238E27FC236}">
                <a16:creationId xmlns:a16="http://schemas.microsoft.com/office/drawing/2014/main" id="{166D6D0D-26B5-B349-BDC1-394F13BF9E7C}"/>
              </a:ext>
            </a:extLst>
          </p:cNvPr>
          <p:cNvSpPr txBox="1"/>
          <p:nvPr userDrawn="1"/>
        </p:nvSpPr>
        <p:spPr>
          <a:xfrm>
            <a:off x="638325" y="9824781"/>
            <a:ext cx="4541662" cy="161583"/>
          </a:xfrm>
          <a:prstGeom prst="rect">
            <a:avLst/>
          </a:prstGeom>
          <a:noFill/>
        </p:spPr>
        <p:txBody>
          <a:bodyPr wrap="square" lIns="0" tIns="0" rIns="0" bIns="0" rtlCol="0">
            <a:spAutoFit/>
          </a:bodyPr>
          <a:lstStyle/>
          <a:p>
            <a:r>
              <a:rPr lang="en-US" sz="1050" dirty="0">
                <a:solidFill>
                  <a:schemeClr val="bg1">
                    <a:lumMod val="75000"/>
                  </a:schemeClr>
                </a:solidFill>
              </a:rPr>
              <a:t>© 2018, Amazon Web Services, Inc. or its Affiliates. All rights reserved.</a:t>
            </a:r>
          </a:p>
        </p:txBody>
      </p:sp>
    </p:spTree>
    <p:extLst>
      <p:ext uri="{BB962C8B-B14F-4D97-AF65-F5344CB8AC3E}">
        <p14:creationId xmlns:p14="http://schemas.microsoft.com/office/powerpoint/2010/main" val="18702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Dark Title &amp; Text">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8CA1A944-2232-4A7C-A0AD-6B74DAAFA3D2}"/>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a:extLst>
              <a:ext uri="{FF2B5EF4-FFF2-40B4-BE49-F238E27FC236}">
                <a16:creationId xmlns:a16="http://schemas.microsoft.com/office/drawing/2014/main" id="{C4B66759-8E4C-47FE-82D2-6E1222723621}"/>
              </a:ext>
            </a:extLst>
          </p:cNvPr>
          <p:cNvSpPr>
            <a:spLocks noGrp="1"/>
          </p:cNvSpPr>
          <p:nvPr>
            <p:ph type="title" hasCustomPrompt="1"/>
          </p:nvPr>
        </p:nvSpPr>
        <p:spPr>
          <a:xfrm>
            <a:off x="603550" y="598967"/>
            <a:ext cx="17406716" cy="1186974"/>
          </a:xfrm>
          <a:prstGeom prst="rect">
            <a:avLst/>
          </a:prstGeom>
        </p:spPr>
        <p:txBody>
          <a:bodyPr/>
          <a:lstStyle>
            <a:lvl1pPr>
              <a:defRPr sz="60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8" name="TextBox 7">
            <a:extLst>
              <a:ext uri="{FF2B5EF4-FFF2-40B4-BE49-F238E27FC236}">
                <a16:creationId xmlns:a16="http://schemas.microsoft.com/office/drawing/2014/main" id="{166D6D0D-26B5-B349-BDC1-394F13BF9E7C}"/>
              </a:ext>
            </a:extLst>
          </p:cNvPr>
          <p:cNvSpPr txBox="1"/>
          <p:nvPr userDrawn="1"/>
        </p:nvSpPr>
        <p:spPr>
          <a:xfrm>
            <a:off x="638325" y="9824781"/>
            <a:ext cx="4541662" cy="161583"/>
          </a:xfrm>
          <a:prstGeom prst="rect">
            <a:avLst/>
          </a:prstGeom>
          <a:noFill/>
        </p:spPr>
        <p:txBody>
          <a:bodyPr wrap="square" lIns="0" tIns="0" rIns="0" bIns="0" rtlCol="0">
            <a:spAutoFit/>
          </a:bodyPr>
          <a:lstStyle/>
          <a:p>
            <a:r>
              <a:rPr lang="en-US" sz="1050" dirty="0">
                <a:solidFill>
                  <a:schemeClr val="bg1">
                    <a:lumMod val="75000"/>
                  </a:schemeClr>
                </a:solidFill>
              </a:rPr>
              <a:t>© 2018, Amazon Web Services, Inc. or its Affiliates. All rights reserved.</a:t>
            </a:r>
          </a:p>
        </p:txBody>
      </p:sp>
      <p:sp>
        <p:nvSpPr>
          <p:cNvPr id="7" name="Content Placeholder 6">
            <a:extLst>
              <a:ext uri="{FF2B5EF4-FFF2-40B4-BE49-F238E27FC236}">
                <a16:creationId xmlns:a16="http://schemas.microsoft.com/office/drawing/2014/main" id="{D0CDB94D-1A1F-3C44-92B1-FD53126AAF02}"/>
              </a:ext>
            </a:extLst>
          </p:cNvPr>
          <p:cNvSpPr>
            <a:spLocks noGrp="1"/>
          </p:cNvSpPr>
          <p:nvPr>
            <p:ph sz="quarter" idx="11"/>
          </p:nvPr>
        </p:nvSpPr>
        <p:spPr>
          <a:xfrm>
            <a:off x="603549" y="1785941"/>
            <a:ext cx="17060998" cy="7233370"/>
          </a:xfrm>
          <a:prstGeom prst="rect">
            <a:avLst/>
          </a:prstGeom>
        </p:spPr>
        <p:txBody>
          <a:bodyPr/>
          <a:lstStyle>
            <a:lvl1pPr>
              <a:defRPr lang="en-US" sz="360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lang="en-US"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a:defRPr lang="en-US" sz="360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defRPr lang="en-US" sz="360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lang="en-US" sz="36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marL="269082" lvl="0" indent="-269082">
              <a:lnSpc>
                <a:spcPct val="100000"/>
              </a:lnSpc>
            </a:pPr>
            <a:r>
              <a:rPr lang="en-US" dirty="0"/>
              <a:t>Edit Master text styles</a:t>
            </a:r>
          </a:p>
          <a:p>
            <a:pPr marL="538162" lvl="1" indent="-269082">
              <a:lnSpc>
                <a:spcPct val="100000"/>
              </a:lnSpc>
            </a:pPr>
            <a:r>
              <a:rPr lang="en-US" dirty="0"/>
              <a:t>Second level</a:t>
            </a:r>
          </a:p>
          <a:p>
            <a:pPr marL="807244" lvl="2" indent="-269082">
              <a:lnSpc>
                <a:spcPct val="100000"/>
              </a:lnSpc>
            </a:pPr>
            <a:r>
              <a:rPr lang="en-US" dirty="0"/>
              <a:t>Third level</a:t>
            </a:r>
          </a:p>
          <a:p>
            <a:pPr marL="1076326" lvl="3" indent="-269082">
              <a:lnSpc>
                <a:spcPct val="100000"/>
              </a:lnSpc>
            </a:pPr>
            <a:r>
              <a:rPr lang="en-US" dirty="0"/>
              <a:t>Fourth level</a:t>
            </a:r>
          </a:p>
          <a:p>
            <a:pPr marL="1345408" lvl="4" indent="-269082">
              <a:lnSpc>
                <a:spcPct val="100000"/>
              </a:lnSpc>
            </a:pPr>
            <a:r>
              <a:rPr lang="en-US" dirty="0"/>
              <a:t>Fifth level</a:t>
            </a:r>
          </a:p>
        </p:txBody>
      </p:sp>
    </p:spTree>
    <p:extLst>
      <p:ext uri="{BB962C8B-B14F-4D97-AF65-F5344CB8AC3E}">
        <p14:creationId xmlns:p14="http://schemas.microsoft.com/office/powerpoint/2010/main" val="9186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266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76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81404" y="3101661"/>
            <a:ext cx="15544800" cy="2043113"/>
          </a:xfrm>
        </p:spPr>
        <p:txBody>
          <a:bodyPr anchor="ctr">
            <a:noAutofit/>
          </a:bodyPr>
          <a:lstStyle>
            <a:lvl1pPr algn="l">
              <a:defRPr sz="8000" b="1" cap="none"/>
            </a:lvl1pPr>
          </a:lstStyle>
          <a:p>
            <a:r>
              <a:rPr lang="en-US" dirty="0"/>
              <a:t>Thank you!</a:t>
            </a:r>
          </a:p>
        </p:txBody>
      </p:sp>
      <p:sp>
        <p:nvSpPr>
          <p:cNvPr id="3" name="Text Placeholder 11"/>
          <p:cNvSpPr>
            <a:spLocks noGrp="1"/>
          </p:cNvSpPr>
          <p:nvPr>
            <p:ph type="body" sz="quarter" idx="10"/>
          </p:nvPr>
        </p:nvSpPr>
        <p:spPr>
          <a:xfrm>
            <a:off x="975798" y="5144776"/>
            <a:ext cx="7366000" cy="866774"/>
          </a:xfrm>
        </p:spPr>
        <p:txBody>
          <a:bodyPr>
            <a:normAutofit/>
          </a:bodyPr>
          <a:lstStyle>
            <a:lvl1pPr marL="0" indent="0" algn="l">
              <a:buNone/>
              <a:defRPr sz="3200" baseline="0"/>
            </a:lvl1pPr>
          </a:lstStyle>
          <a:p>
            <a:pPr lvl="0"/>
            <a:r>
              <a:rPr lang="en-US"/>
              <a:t>Click to edit Master text styles</a:t>
            </a:r>
          </a:p>
        </p:txBody>
      </p:sp>
    </p:spTree>
    <p:extLst>
      <p:ext uri="{BB962C8B-B14F-4D97-AF65-F5344CB8AC3E}">
        <p14:creationId xmlns:p14="http://schemas.microsoft.com/office/powerpoint/2010/main" val="272962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2"/>
            <a:ext cx="18288000" cy="10485474"/>
          </a:xfrm>
          <a:prstGeom prst="rect">
            <a:avLst/>
          </a:prstGeom>
        </p:spPr>
      </p:pic>
      <p:sp>
        <p:nvSpPr>
          <p:cNvPr id="4" name="TextBox 3"/>
          <p:cNvSpPr txBox="1"/>
          <p:nvPr userDrawn="1"/>
        </p:nvSpPr>
        <p:spPr>
          <a:xfrm>
            <a:off x="5645427" y="-5685182"/>
            <a:ext cx="184731" cy="978729"/>
          </a:xfrm>
          <a:prstGeom prst="rect">
            <a:avLst/>
          </a:prstGeom>
          <a:noFill/>
        </p:spPr>
        <p:txBody>
          <a:bodyPr wrap="none" rtlCol="0">
            <a:spAutoFit/>
          </a:bodyPr>
          <a:lstStyle/>
          <a:p>
            <a:endParaRPr lang="en-US" sz="5760" dirty="0"/>
          </a:p>
        </p:txBody>
      </p:sp>
      <p:sp>
        <p:nvSpPr>
          <p:cNvPr id="6" name="TextBox 5"/>
          <p:cNvSpPr txBox="1"/>
          <p:nvPr userDrawn="1"/>
        </p:nvSpPr>
        <p:spPr>
          <a:xfrm>
            <a:off x="14872449" y="12209931"/>
            <a:ext cx="184731" cy="978729"/>
          </a:xfrm>
          <a:prstGeom prst="rect">
            <a:avLst/>
          </a:prstGeom>
          <a:noFill/>
        </p:spPr>
        <p:txBody>
          <a:bodyPr wrap="none" rtlCol="0">
            <a:spAutoFit/>
          </a:bodyPr>
          <a:lstStyle/>
          <a:p>
            <a:endParaRPr lang="en-US" sz="5760"/>
          </a:p>
        </p:txBody>
      </p:sp>
      <p:sp>
        <p:nvSpPr>
          <p:cNvPr id="10" name="Title 1"/>
          <p:cNvSpPr>
            <a:spLocks noGrp="1"/>
          </p:cNvSpPr>
          <p:nvPr>
            <p:ph type="title"/>
          </p:nvPr>
        </p:nvSpPr>
        <p:spPr>
          <a:xfrm>
            <a:off x="823295" y="3348857"/>
            <a:ext cx="12139083" cy="2501336"/>
          </a:xfrm>
        </p:spPr>
        <p:txBody>
          <a:bodyPr anchor="ctr" anchorCtr="0">
            <a:noAutofit/>
          </a:bodyPr>
          <a:lstStyle>
            <a:lvl1pPr algn="l">
              <a:defRPr sz="6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02878" y="9413822"/>
            <a:ext cx="886726" cy="530128"/>
          </a:xfrm>
          <a:prstGeom prst="rect">
            <a:avLst/>
          </a:prstGeom>
        </p:spPr>
      </p:pic>
      <p:sp>
        <p:nvSpPr>
          <p:cNvPr id="9" name="TextBox 8"/>
          <p:cNvSpPr txBox="1"/>
          <p:nvPr userDrawn="1"/>
        </p:nvSpPr>
        <p:spPr>
          <a:xfrm>
            <a:off x="978300" y="9604877"/>
            <a:ext cx="6055548" cy="215444"/>
          </a:xfrm>
          <a:prstGeom prst="rect">
            <a:avLst/>
          </a:prstGeom>
          <a:noFill/>
        </p:spPr>
        <p:txBody>
          <a:bodyPr wrap="square" lIns="0" tIns="0" rIns="0" bIns="0" rtlCol="0">
            <a:spAutoFit/>
          </a:bodyPr>
          <a:lstStyle/>
          <a:p>
            <a:r>
              <a:rPr lang="en-US" sz="1400" b="0" i="0" dirty="0">
                <a:solidFill>
                  <a:schemeClr val="bg1"/>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3039358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4010"/>
          </a:xfrm>
          <a:prstGeom prst="rect">
            <a:avLst/>
          </a:prstGeom>
        </p:spPr>
      </p:pic>
      <p:sp>
        <p:nvSpPr>
          <p:cNvPr id="4" name="TextBox 3"/>
          <p:cNvSpPr txBox="1"/>
          <p:nvPr userDrawn="1"/>
        </p:nvSpPr>
        <p:spPr>
          <a:xfrm>
            <a:off x="5645427" y="-5685182"/>
            <a:ext cx="184731" cy="978729"/>
          </a:xfrm>
          <a:prstGeom prst="rect">
            <a:avLst/>
          </a:prstGeom>
          <a:noFill/>
        </p:spPr>
        <p:txBody>
          <a:bodyPr wrap="none" rtlCol="0">
            <a:spAutoFit/>
          </a:bodyPr>
          <a:lstStyle/>
          <a:p>
            <a:endParaRPr lang="en-US" sz="5760" dirty="0"/>
          </a:p>
        </p:txBody>
      </p:sp>
      <p:sp>
        <p:nvSpPr>
          <p:cNvPr id="6" name="TextBox 5"/>
          <p:cNvSpPr txBox="1"/>
          <p:nvPr userDrawn="1"/>
        </p:nvSpPr>
        <p:spPr>
          <a:xfrm>
            <a:off x="14872449" y="12209931"/>
            <a:ext cx="184731" cy="978729"/>
          </a:xfrm>
          <a:prstGeom prst="rect">
            <a:avLst/>
          </a:prstGeom>
          <a:noFill/>
        </p:spPr>
        <p:txBody>
          <a:bodyPr wrap="none" rtlCol="0">
            <a:spAutoFit/>
          </a:bodyPr>
          <a:lstStyle/>
          <a:p>
            <a:endParaRPr lang="en-US" sz="5760"/>
          </a:p>
        </p:txBody>
      </p:sp>
      <p:sp>
        <p:nvSpPr>
          <p:cNvPr id="10" name="Title 1"/>
          <p:cNvSpPr>
            <a:spLocks noGrp="1"/>
          </p:cNvSpPr>
          <p:nvPr>
            <p:ph type="title"/>
          </p:nvPr>
        </p:nvSpPr>
        <p:spPr>
          <a:xfrm>
            <a:off x="823295" y="3348857"/>
            <a:ext cx="12139083" cy="2501336"/>
          </a:xfrm>
        </p:spPr>
        <p:txBody>
          <a:bodyPr anchor="ctr" anchorCtr="0">
            <a:noAutofit/>
          </a:bodyPr>
          <a:lstStyle>
            <a:lvl1pPr algn="l">
              <a:defRPr sz="6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02878" y="9413822"/>
            <a:ext cx="886726" cy="530128"/>
          </a:xfrm>
          <a:prstGeom prst="rect">
            <a:avLst/>
          </a:prstGeom>
        </p:spPr>
      </p:pic>
      <p:sp>
        <p:nvSpPr>
          <p:cNvPr id="9" name="TextBox 8"/>
          <p:cNvSpPr txBox="1"/>
          <p:nvPr userDrawn="1"/>
        </p:nvSpPr>
        <p:spPr>
          <a:xfrm>
            <a:off x="978300" y="9604877"/>
            <a:ext cx="6055548" cy="215444"/>
          </a:xfrm>
          <a:prstGeom prst="rect">
            <a:avLst/>
          </a:prstGeom>
          <a:noFill/>
        </p:spPr>
        <p:txBody>
          <a:bodyPr wrap="square" lIns="0" tIns="0" rIns="0" bIns="0" rtlCol="0">
            <a:spAutoFit/>
          </a:bodyPr>
          <a:lstStyle/>
          <a:p>
            <a:r>
              <a:rPr lang="en-US" sz="1400" b="0" i="0" dirty="0">
                <a:solidFill>
                  <a:schemeClr val="bg1"/>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3083504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4010"/>
          </a:xfrm>
          <a:prstGeom prst="rect">
            <a:avLst/>
          </a:prstGeom>
        </p:spPr>
      </p:pic>
      <p:sp>
        <p:nvSpPr>
          <p:cNvPr id="4" name="TextBox 3"/>
          <p:cNvSpPr txBox="1"/>
          <p:nvPr userDrawn="1"/>
        </p:nvSpPr>
        <p:spPr>
          <a:xfrm>
            <a:off x="5645427" y="-5685182"/>
            <a:ext cx="184731" cy="978729"/>
          </a:xfrm>
          <a:prstGeom prst="rect">
            <a:avLst/>
          </a:prstGeom>
          <a:noFill/>
        </p:spPr>
        <p:txBody>
          <a:bodyPr wrap="none" rtlCol="0">
            <a:spAutoFit/>
          </a:bodyPr>
          <a:lstStyle/>
          <a:p>
            <a:endParaRPr lang="en-US" sz="5760" dirty="0"/>
          </a:p>
        </p:txBody>
      </p:sp>
      <p:sp>
        <p:nvSpPr>
          <p:cNvPr id="6" name="TextBox 5"/>
          <p:cNvSpPr txBox="1"/>
          <p:nvPr userDrawn="1"/>
        </p:nvSpPr>
        <p:spPr>
          <a:xfrm>
            <a:off x="14872449" y="12209931"/>
            <a:ext cx="184731" cy="978729"/>
          </a:xfrm>
          <a:prstGeom prst="rect">
            <a:avLst/>
          </a:prstGeom>
          <a:noFill/>
        </p:spPr>
        <p:txBody>
          <a:bodyPr wrap="none" rtlCol="0">
            <a:spAutoFit/>
          </a:bodyPr>
          <a:lstStyle/>
          <a:p>
            <a:endParaRPr lang="en-US" sz="5760"/>
          </a:p>
        </p:txBody>
      </p:sp>
      <p:sp>
        <p:nvSpPr>
          <p:cNvPr id="10" name="Title 1"/>
          <p:cNvSpPr>
            <a:spLocks noGrp="1"/>
          </p:cNvSpPr>
          <p:nvPr>
            <p:ph type="title"/>
          </p:nvPr>
        </p:nvSpPr>
        <p:spPr>
          <a:xfrm>
            <a:off x="4950521" y="1860298"/>
            <a:ext cx="12139083" cy="2501336"/>
          </a:xfrm>
        </p:spPr>
        <p:txBody>
          <a:bodyPr anchor="ctr" anchorCtr="0">
            <a:noAutofit/>
          </a:bodyPr>
          <a:lstStyle>
            <a:lvl1pPr algn="r">
              <a:defRPr sz="6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02878" y="9413822"/>
            <a:ext cx="886726" cy="530128"/>
          </a:xfrm>
          <a:prstGeom prst="rect">
            <a:avLst/>
          </a:prstGeom>
        </p:spPr>
      </p:pic>
      <p:sp>
        <p:nvSpPr>
          <p:cNvPr id="11" name="TextBox 10"/>
          <p:cNvSpPr txBox="1"/>
          <p:nvPr userDrawn="1"/>
        </p:nvSpPr>
        <p:spPr>
          <a:xfrm>
            <a:off x="978300" y="9604877"/>
            <a:ext cx="6055548" cy="215444"/>
          </a:xfrm>
          <a:prstGeom prst="rect">
            <a:avLst/>
          </a:prstGeom>
          <a:noFill/>
        </p:spPr>
        <p:txBody>
          <a:bodyPr wrap="square" lIns="0" tIns="0" rIns="0" bIns="0" rtlCol="0">
            <a:spAutoFit/>
          </a:bodyPr>
          <a:lstStyle/>
          <a:p>
            <a:r>
              <a:rPr lang="en-US" sz="1400" b="0" i="0" dirty="0">
                <a:solidFill>
                  <a:schemeClr val="bg1"/>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10226548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48190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White">
  <p:cSld name="Blank White">
    <p:spTree>
      <p:nvGrpSpPr>
        <p:cNvPr id="1" name="Shape 1339"/>
        <p:cNvGrpSpPr/>
        <p:nvPr/>
      </p:nvGrpSpPr>
      <p:grpSpPr>
        <a:xfrm>
          <a:off x="0" y="0"/>
          <a:ext cx="0" cy="0"/>
          <a:chOff x="0" y="0"/>
          <a:chExt cx="0" cy="0"/>
        </a:xfrm>
      </p:grpSpPr>
    </p:spTree>
    <p:extLst>
      <p:ext uri="{BB962C8B-B14F-4D97-AF65-F5344CB8AC3E}">
        <p14:creationId xmlns:p14="http://schemas.microsoft.com/office/powerpoint/2010/main" val="21651518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OneSpeaker">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340F2-306D-C649-A2E3-D1F89947952C}"/>
              </a:ext>
            </a:extLst>
          </p:cNvPr>
          <p:cNvPicPr>
            <a:picLocks noChangeAspect="1"/>
          </p:cNvPicPr>
          <p:nvPr userDrawn="1"/>
        </p:nvPicPr>
        <p:blipFill>
          <a:blip r:embed="rId2"/>
          <a:stretch>
            <a:fillRect/>
          </a:stretch>
        </p:blipFill>
        <p:spPr>
          <a:xfrm>
            <a:off x="0" y="1"/>
            <a:ext cx="18288000" cy="1028131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1" y="914400"/>
            <a:ext cx="1696624" cy="1017974"/>
          </a:xfrm>
          <a:prstGeom prst="rect">
            <a:avLst/>
          </a:prstGeom>
        </p:spPr>
      </p:pic>
      <p:sp>
        <p:nvSpPr>
          <p:cNvPr id="13" name="TextBox 12">
            <a:extLst>
              <a:ext uri="{FF2B5EF4-FFF2-40B4-BE49-F238E27FC236}">
                <a16:creationId xmlns:a16="http://schemas.microsoft.com/office/drawing/2014/main" id="{29366972-4B8E-EE4B-89C6-34A143B2201C}"/>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
        <p:nvSpPr>
          <p:cNvPr id="14" name="Text Placeholder 11">
            <a:extLst>
              <a:ext uri="{FF2B5EF4-FFF2-40B4-BE49-F238E27FC236}">
                <a16:creationId xmlns:a16="http://schemas.microsoft.com/office/drawing/2014/main" id="{1D3521FC-C508-104E-80D8-E2DD945D2545}"/>
              </a:ext>
            </a:extLst>
          </p:cNvPr>
          <p:cNvSpPr>
            <a:spLocks noGrp="1"/>
          </p:cNvSpPr>
          <p:nvPr>
            <p:ph type="body" sz="quarter" idx="10" hasCustomPrompt="1"/>
          </p:nvPr>
        </p:nvSpPr>
        <p:spPr>
          <a:xfrm>
            <a:off x="675008" y="7440931"/>
            <a:ext cx="7366000" cy="1245746"/>
          </a:xfrm>
          <a:prstGeom prst="rect">
            <a:avLst/>
          </a:prstGeom>
        </p:spPr>
        <p:txBody>
          <a:bodyPr>
            <a:normAutofit/>
          </a:bodyPr>
          <a:lstStyle>
            <a:lvl1pPr marL="0" indent="0" algn="l">
              <a:buNone/>
              <a:defRPr sz="3250" baseline="0">
                <a:solidFill>
                  <a:schemeClr val="tx2"/>
                </a:solidFill>
              </a:defRPr>
            </a:lvl1pPr>
          </a:lstStyle>
          <a:p>
            <a:pPr lvl="0"/>
            <a:r>
              <a:rPr lang="en-US" dirty="0"/>
              <a:t>Click to edit Presenter, Team</a:t>
            </a:r>
          </a:p>
          <a:p>
            <a:pPr lvl="0"/>
            <a:r>
              <a:rPr lang="en-US" dirty="0"/>
              <a:t>Date, location</a:t>
            </a:r>
          </a:p>
        </p:txBody>
      </p:sp>
      <p:sp>
        <p:nvSpPr>
          <p:cNvPr id="15" name="Text Placeholder 8">
            <a:extLst>
              <a:ext uri="{FF2B5EF4-FFF2-40B4-BE49-F238E27FC236}">
                <a16:creationId xmlns:a16="http://schemas.microsoft.com/office/drawing/2014/main" id="{1A4C63CE-724C-A547-9CD4-8B4632C3CCFF}"/>
              </a:ext>
            </a:extLst>
          </p:cNvPr>
          <p:cNvSpPr>
            <a:spLocks noGrp="1"/>
          </p:cNvSpPr>
          <p:nvPr>
            <p:ph type="body" sz="quarter" idx="12" hasCustomPrompt="1"/>
          </p:nvPr>
        </p:nvSpPr>
        <p:spPr>
          <a:xfrm>
            <a:off x="685801" y="3816458"/>
            <a:ext cx="14649976" cy="1489074"/>
          </a:xfrm>
          <a:prstGeom prst="rect">
            <a:avLst/>
          </a:prstGeom>
        </p:spPr>
        <p:txBody>
          <a:bodyPr>
            <a:noAutofit/>
          </a:bodyPr>
          <a:lstStyle>
            <a:lvl1pPr marL="0" indent="0" algn="l">
              <a:buNone/>
              <a:defRPr sz="8000" b="1" baseline="0">
                <a:solidFill>
                  <a:schemeClr val="tx2"/>
                </a:solidFill>
              </a:defRPr>
            </a:lvl1pPr>
          </a:lstStyle>
          <a:p>
            <a:pPr lvl="0"/>
            <a:r>
              <a:rPr lang="en-US" dirty="0"/>
              <a:t>Click to edit Master title style</a:t>
            </a:r>
          </a:p>
        </p:txBody>
      </p:sp>
      <p:sp>
        <p:nvSpPr>
          <p:cNvPr id="16" name="Text Placeholder 11">
            <a:extLst>
              <a:ext uri="{FF2B5EF4-FFF2-40B4-BE49-F238E27FC236}">
                <a16:creationId xmlns:a16="http://schemas.microsoft.com/office/drawing/2014/main" id="{E11D19E0-362B-324D-B73A-FB792D5DD42D}"/>
              </a:ext>
            </a:extLst>
          </p:cNvPr>
          <p:cNvSpPr>
            <a:spLocks noGrp="1"/>
          </p:cNvSpPr>
          <p:nvPr>
            <p:ph type="body" sz="quarter" idx="13" hasCustomPrompt="1"/>
          </p:nvPr>
        </p:nvSpPr>
        <p:spPr>
          <a:xfrm>
            <a:off x="685801" y="5317152"/>
            <a:ext cx="12083164" cy="1539054"/>
          </a:xfrm>
          <a:prstGeom prst="rect">
            <a:avLst/>
          </a:prstGeom>
        </p:spPr>
        <p:txBody>
          <a:bodyPr/>
          <a:lstStyle>
            <a:lvl1pPr marL="0" indent="0" algn="l">
              <a:buNone/>
              <a:defRPr sz="3625">
                <a:solidFill>
                  <a:schemeClr val="tx2"/>
                </a:solidFill>
              </a:defRPr>
            </a:lvl1pPr>
          </a:lstStyle>
          <a:p>
            <a:pPr lvl="0"/>
            <a:r>
              <a:rPr lang="en-US" dirty="0"/>
              <a:t>Click to edit Master text styles</a:t>
            </a:r>
          </a:p>
          <a:p>
            <a:pPr lvl="0"/>
            <a:r>
              <a:rPr lang="en-US" dirty="0"/>
              <a:t>Social handle</a:t>
            </a:r>
          </a:p>
        </p:txBody>
      </p:sp>
    </p:spTree>
    <p:extLst>
      <p:ext uri="{BB962C8B-B14F-4D97-AF65-F5344CB8AC3E}">
        <p14:creationId xmlns:p14="http://schemas.microsoft.com/office/powerpoint/2010/main" val="403766180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7" name="Google Shape;27;p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2"/>
            <a:ext cx="16893540" cy="1091483"/>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681184" y="2057400"/>
            <a:ext cx="16893540" cy="7107853"/>
          </a:xfrm>
          <a:prstGeom prst="rect">
            <a:avLst/>
          </a:prstGeom>
        </p:spPr>
        <p:txBody>
          <a:bodyPr/>
          <a:lstStyle>
            <a:lvl1pPr marL="0" indent="0">
              <a:buNone/>
              <a:defRPr>
                <a:solidFill>
                  <a:schemeClr val="tx2"/>
                </a:solidFill>
              </a:defRPr>
            </a:lvl1pPr>
            <a:lvl2pPr marL="1485900" indent="-571500">
              <a:buFont typeface="Arial"/>
              <a:buChar char="•"/>
              <a:defRPr>
                <a:solidFill>
                  <a:schemeClr val="tx2"/>
                </a:solidFill>
              </a:defRPr>
            </a:lvl2pPr>
            <a:lvl3pPr marL="2286000" indent="-45720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84645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userDrawn="1"/>
        </p:nvPicPr>
        <p:blipFill rotWithShape="1">
          <a:blip r:embed="rId2"/>
          <a:srcRect l="20263" r="16244"/>
          <a:stretch/>
        </p:blipFill>
        <p:spPr>
          <a:xfrm>
            <a:off x="1" y="0"/>
            <a:ext cx="18288003" cy="10287000"/>
          </a:xfrm>
          <a:prstGeom prst="rect">
            <a:avLst/>
          </a:prstGeom>
        </p:spPr>
      </p:pic>
      <p:sp>
        <p:nvSpPr>
          <p:cNvPr id="2" name="Title 1"/>
          <p:cNvSpPr>
            <a:spLocks noGrp="1"/>
          </p:cNvSpPr>
          <p:nvPr>
            <p:ph type="title"/>
          </p:nvPr>
        </p:nvSpPr>
        <p:spPr>
          <a:xfrm>
            <a:off x="685800" y="3886200"/>
            <a:ext cx="15544800" cy="1860210"/>
          </a:xfrm>
        </p:spPr>
        <p:txBody>
          <a:bodyPr anchor="ctr">
            <a:noAutofit/>
          </a:bodyPr>
          <a:lstStyle>
            <a:lvl1pPr algn="l">
              <a:defRPr sz="8000" b="1" cap="none">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685800" y="5940426"/>
            <a:ext cx="10274300" cy="978848"/>
          </a:xfrm>
          <a:prstGeom prst="rect">
            <a:avLst/>
          </a:prstGeom>
        </p:spPr>
        <p:txBody>
          <a:bodyPr/>
          <a:lstStyle>
            <a:lvl1pPr>
              <a:defRPr sz="3625">
                <a:solidFill>
                  <a:schemeClr val="tx1"/>
                </a:solidFill>
              </a:defRPr>
            </a:lvl1pPr>
            <a:lvl2pPr marL="914400" indent="0">
              <a:buNone/>
              <a:defRPr/>
            </a:lvl2pPr>
          </a:lstStyle>
          <a:p>
            <a:pPr lvl="0"/>
            <a:r>
              <a:rPr lang="en-US" dirty="0"/>
              <a:t>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87801" y="9413822"/>
            <a:ext cx="886726" cy="530128"/>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40884045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1" y="0"/>
            <a:ext cx="18288003" cy="10287000"/>
          </a:xfrm>
          <a:prstGeom prst="rect">
            <a:avLst/>
          </a:prstGeom>
        </p:spPr>
      </p:pic>
      <p:sp>
        <p:nvSpPr>
          <p:cNvPr id="2" name="Title 1"/>
          <p:cNvSpPr>
            <a:spLocks noGrp="1"/>
          </p:cNvSpPr>
          <p:nvPr>
            <p:ph type="title"/>
          </p:nvPr>
        </p:nvSpPr>
        <p:spPr>
          <a:xfrm>
            <a:off x="685800" y="3886200"/>
            <a:ext cx="15544800" cy="1860210"/>
          </a:xfrm>
        </p:spPr>
        <p:txBody>
          <a:bodyPr anchor="ctr">
            <a:noAutofit/>
          </a:bodyPr>
          <a:lstStyle>
            <a:lvl1pPr algn="l">
              <a:defRPr sz="80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87801" y="9413822"/>
            <a:ext cx="886726" cy="530128"/>
          </a:xfrm>
          <a:prstGeom prst="rect">
            <a:avLst/>
          </a:prstGeom>
        </p:spPr>
      </p:pic>
      <p:sp>
        <p:nvSpPr>
          <p:cNvPr id="7" name="TextBox 6">
            <a:extLst>
              <a:ext uri="{FF2B5EF4-FFF2-40B4-BE49-F238E27FC236}">
                <a16:creationId xmlns:a16="http://schemas.microsoft.com/office/drawing/2014/main" id="{0ADB2957-3B97-044C-96D9-919F122A473E}"/>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771353158"/>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_Slide_Orang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26A5B-DA33-954D-A132-24039ECE7FA2}"/>
              </a:ext>
            </a:extLst>
          </p:cNvPr>
          <p:cNvPicPr>
            <a:picLocks noChangeAspect="1"/>
          </p:cNvPicPr>
          <p:nvPr userDrawn="1"/>
        </p:nvPicPr>
        <p:blipFill rotWithShape="1">
          <a:blip r:embed="rId2"/>
          <a:srcRect l="16348" r="20161"/>
          <a:stretch/>
        </p:blipFill>
        <p:spPr>
          <a:xfrm>
            <a:off x="3" y="0"/>
            <a:ext cx="18288000" cy="10287000"/>
          </a:xfrm>
          <a:prstGeom prst="rect">
            <a:avLst/>
          </a:prstGeom>
        </p:spPr>
      </p:pic>
      <p:sp>
        <p:nvSpPr>
          <p:cNvPr id="2" name="Title 1"/>
          <p:cNvSpPr>
            <a:spLocks noGrp="1"/>
          </p:cNvSpPr>
          <p:nvPr>
            <p:ph type="title"/>
          </p:nvPr>
        </p:nvSpPr>
        <p:spPr>
          <a:xfrm>
            <a:off x="685800" y="3886200"/>
            <a:ext cx="15544800" cy="1860210"/>
          </a:xfrm>
        </p:spPr>
        <p:txBody>
          <a:bodyPr anchor="ctr">
            <a:noAutofit/>
          </a:bodyPr>
          <a:lstStyle>
            <a:lvl1pPr algn="l">
              <a:defRPr sz="80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87801" y="9413822"/>
            <a:ext cx="886726" cy="530128"/>
          </a:xfrm>
          <a:prstGeom prst="rect">
            <a:avLst/>
          </a:prstGeom>
        </p:spPr>
      </p:pic>
      <p:sp>
        <p:nvSpPr>
          <p:cNvPr id="7" name="TextBox 6">
            <a:extLst>
              <a:ext uri="{FF2B5EF4-FFF2-40B4-BE49-F238E27FC236}">
                <a16:creationId xmlns:a16="http://schemas.microsoft.com/office/drawing/2014/main" id="{6093800A-CE83-8544-84D0-9EEFD65420C6}"/>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890891579"/>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18288000" cy="10287000"/>
          </a:xfrm>
          <a:prstGeom prst="rect">
            <a:avLst/>
          </a:prstGeom>
        </p:spPr>
      </p:pic>
      <p:sp>
        <p:nvSpPr>
          <p:cNvPr id="2" name="Title 1"/>
          <p:cNvSpPr>
            <a:spLocks noGrp="1"/>
          </p:cNvSpPr>
          <p:nvPr>
            <p:ph type="title"/>
          </p:nvPr>
        </p:nvSpPr>
        <p:spPr>
          <a:xfrm>
            <a:off x="685800" y="3886200"/>
            <a:ext cx="15544800" cy="1860210"/>
          </a:xfrm>
        </p:spPr>
        <p:txBody>
          <a:bodyPr anchor="ctr">
            <a:noAutofit/>
          </a:bodyPr>
          <a:lstStyle>
            <a:lvl1pPr algn="l">
              <a:defRPr sz="80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87801" y="9413822"/>
            <a:ext cx="886726" cy="530128"/>
          </a:xfrm>
          <a:prstGeom prst="rect">
            <a:avLst/>
          </a:prstGeom>
        </p:spPr>
      </p:pic>
      <p:sp>
        <p:nvSpPr>
          <p:cNvPr id="8" name="TextBox 7">
            <a:extLst>
              <a:ext uri="{FF2B5EF4-FFF2-40B4-BE49-F238E27FC236}">
                <a16:creationId xmlns:a16="http://schemas.microsoft.com/office/drawing/2014/main" id="{B0D7CECE-D438-CD4C-8D05-843868178D8C}"/>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24292266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_Slide_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C77D13-6EFB-8F42-BB27-91F957615BF3}"/>
              </a:ext>
            </a:extLst>
          </p:cNvPr>
          <p:cNvPicPr>
            <a:picLocks noChangeAspect="1"/>
          </p:cNvPicPr>
          <p:nvPr userDrawn="1"/>
        </p:nvPicPr>
        <p:blipFill rotWithShape="1">
          <a:blip r:embed="rId2"/>
          <a:srcRect l="23063" r="13445"/>
          <a:stretch/>
        </p:blipFill>
        <p:spPr>
          <a:xfrm>
            <a:off x="0" y="0"/>
            <a:ext cx="18288000" cy="10287000"/>
          </a:xfrm>
          <a:prstGeom prst="rect">
            <a:avLst/>
          </a:prstGeom>
        </p:spPr>
      </p:pic>
      <p:sp>
        <p:nvSpPr>
          <p:cNvPr id="4" name="TextBox 3"/>
          <p:cNvSpPr txBox="1"/>
          <p:nvPr userDrawn="1"/>
        </p:nvSpPr>
        <p:spPr>
          <a:xfrm>
            <a:off x="5645427" y="-5685182"/>
            <a:ext cx="184731" cy="978729"/>
          </a:xfrm>
          <a:prstGeom prst="rect">
            <a:avLst/>
          </a:prstGeom>
          <a:noFill/>
        </p:spPr>
        <p:txBody>
          <a:bodyPr wrap="none" rtlCol="0">
            <a:spAutoFit/>
          </a:bodyPr>
          <a:lstStyle/>
          <a:p>
            <a:endParaRPr lang="en-US" sz="5760" dirty="0"/>
          </a:p>
        </p:txBody>
      </p:sp>
      <p:sp>
        <p:nvSpPr>
          <p:cNvPr id="6" name="TextBox 5"/>
          <p:cNvSpPr txBox="1"/>
          <p:nvPr userDrawn="1"/>
        </p:nvSpPr>
        <p:spPr>
          <a:xfrm>
            <a:off x="14872449" y="12209931"/>
            <a:ext cx="184731" cy="978729"/>
          </a:xfrm>
          <a:prstGeom prst="rect">
            <a:avLst/>
          </a:prstGeom>
          <a:noFill/>
        </p:spPr>
        <p:txBody>
          <a:bodyPr wrap="none" rtlCol="0">
            <a:spAutoFit/>
          </a:bodyPr>
          <a:lstStyle/>
          <a:p>
            <a:endParaRPr lang="en-US" sz="5760"/>
          </a:p>
        </p:txBody>
      </p:sp>
      <p:sp>
        <p:nvSpPr>
          <p:cNvPr id="7" name="Title 1">
            <a:extLst>
              <a:ext uri="{FF2B5EF4-FFF2-40B4-BE49-F238E27FC236}">
                <a16:creationId xmlns:a16="http://schemas.microsoft.com/office/drawing/2014/main" id="{89207326-B28E-A84E-B683-0ED64933D106}"/>
              </a:ext>
            </a:extLst>
          </p:cNvPr>
          <p:cNvSpPr>
            <a:spLocks noGrp="1"/>
          </p:cNvSpPr>
          <p:nvPr>
            <p:ph type="title"/>
          </p:nvPr>
        </p:nvSpPr>
        <p:spPr>
          <a:xfrm>
            <a:off x="685800" y="3886200"/>
            <a:ext cx="15544800" cy="1860210"/>
          </a:xfrm>
        </p:spPr>
        <p:txBody>
          <a:bodyPr anchor="ctr">
            <a:noAutofit/>
          </a:bodyPr>
          <a:lstStyle>
            <a:lvl1pPr algn="l">
              <a:defRPr sz="8000" b="1" cap="none">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0E1240B-0AF0-A544-8B13-4F6CE8C49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87801" y="9413822"/>
            <a:ext cx="886726" cy="530128"/>
          </a:xfrm>
          <a:prstGeom prst="rect">
            <a:avLst/>
          </a:prstGeom>
        </p:spPr>
      </p:pic>
      <p:sp>
        <p:nvSpPr>
          <p:cNvPr id="9" name="TextBox 8">
            <a:extLst>
              <a:ext uri="{FF2B5EF4-FFF2-40B4-BE49-F238E27FC236}">
                <a16:creationId xmlns:a16="http://schemas.microsoft.com/office/drawing/2014/main" id="{FF94E277-02CF-4A4A-A4A0-620880AAE483}"/>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79528509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_Slide_Pink">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userDrawn="1"/>
        </p:nvPicPr>
        <p:blipFill rotWithShape="1">
          <a:blip r:embed="rId2"/>
          <a:srcRect l="25044" r="11463"/>
          <a:stretch/>
        </p:blipFill>
        <p:spPr>
          <a:xfrm>
            <a:off x="0" y="0"/>
            <a:ext cx="18288000" cy="10287000"/>
          </a:xfrm>
          <a:prstGeom prst="rect">
            <a:avLst/>
          </a:prstGeom>
        </p:spPr>
      </p:pic>
      <p:sp>
        <p:nvSpPr>
          <p:cNvPr id="4" name="TextBox 3"/>
          <p:cNvSpPr txBox="1"/>
          <p:nvPr userDrawn="1"/>
        </p:nvSpPr>
        <p:spPr>
          <a:xfrm>
            <a:off x="5645427" y="-5685182"/>
            <a:ext cx="184731" cy="978729"/>
          </a:xfrm>
          <a:prstGeom prst="rect">
            <a:avLst/>
          </a:prstGeom>
          <a:noFill/>
        </p:spPr>
        <p:txBody>
          <a:bodyPr wrap="none" rtlCol="0">
            <a:spAutoFit/>
          </a:bodyPr>
          <a:lstStyle/>
          <a:p>
            <a:endParaRPr lang="en-US" sz="5760" dirty="0"/>
          </a:p>
        </p:txBody>
      </p:sp>
      <p:sp>
        <p:nvSpPr>
          <p:cNvPr id="6" name="TextBox 5"/>
          <p:cNvSpPr txBox="1"/>
          <p:nvPr userDrawn="1"/>
        </p:nvSpPr>
        <p:spPr>
          <a:xfrm>
            <a:off x="14872449" y="12209931"/>
            <a:ext cx="184731" cy="978729"/>
          </a:xfrm>
          <a:prstGeom prst="rect">
            <a:avLst/>
          </a:prstGeom>
          <a:noFill/>
        </p:spPr>
        <p:txBody>
          <a:bodyPr wrap="none" rtlCol="0">
            <a:spAutoFit/>
          </a:bodyPr>
          <a:lstStyle/>
          <a:p>
            <a:endParaRPr lang="en-US" sz="5760"/>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685800" y="3886200"/>
            <a:ext cx="15544800" cy="1860210"/>
          </a:xfrm>
        </p:spPr>
        <p:txBody>
          <a:bodyPr anchor="ctr">
            <a:noAutofit/>
          </a:bodyPr>
          <a:lstStyle>
            <a:lvl1pPr algn="l">
              <a:defRPr sz="8000" b="1" cap="none">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87801" y="9413822"/>
            <a:ext cx="886726" cy="530128"/>
          </a:xfrm>
          <a:prstGeom prst="rect">
            <a:avLst/>
          </a:prstGeom>
        </p:spPr>
      </p:pic>
      <p:sp>
        <p:nvSpPr>
          <p:cNvPr id="9" name="TextBox 8">
            <a:extLst>
              <a:ext uri="{FF2B5EF4-FFF2-40B4-BE49-F238E27FC236}">
                <a16:creationId xmlns:a16="http://schemas.microsoft.com/office/drawing/2014/main" id="{CFED3F4F-E362-5848-B7C6-42C3641EFCCF}"/>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258123138"/>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2"/>
            <a:ext cx="16893540" cy="1091483"/>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681184" y="2057400"/>
            <a:ext cx="16893540" cy="7107853"/>
          </a:xfrm>
          <a:prstGeom prst="rect">
            <a:avLst/>
          </a:prstGeom>
        </p:spPr>
        <p:txBody>
          <a:bodyPr/>
          <a:lstStyle>
            <a:lvl1pPr marL="0" indent="0">
              <a:buNone/>
              <a:defRPr>
                <a:solidFill>
                  <a:schemeClr val="tx2"/>
                </a:solidFill>
              </a:defRPr>
            </a:lvl1pPr>
            <a:lvl2pPr marL="1485900" indent="-571500">
              <a:buFont typeface="Arial"/>
              <a:buChar char="•"/>
              <a:defRPr>
                <a:solidFill>
                  <a:schemeClr val="tx2"/>
                </a:solidFill>
              </a:defRPr>
            </a:lvl2pPr>
            <a:lvl3pPr marL="2286000" indent="-45720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739824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2"/>
            <a:ext cx="16893540" cy="1091483"/>
          </a:xfrm>
        </p:spPr>
        <p:txBody>
          <a:bodyPr>
            <a:normAutofit/>
          </a:bodyPr>
          <a:lstStyle>
            <a:lvl1pPr>
              <a:defRPr sz="475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685798" y="2057400"/>
            <a:ext cx="8001000" cy="6362020"/>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9572625" y="2057400"/>
            <a:ext cx="8001000" cy="6362020"/>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77954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2"/>
            <a:ext cx="16887825" cy="1091483"/>
          </a:xfrm>
        </p:spPr>
        <p:txBody>
          <a:bodyPr>
            <a:normAutofit/>
          </a:bodyPr>
          <a:lstStyle>
            <a:lvl1pPr>
              <a:defRPr sz="475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9572625" y="2057400"/>
            <a:ext cx="8001000" cy="6360433"/>
          </a:xfrm>
          <a:prstGeom prst="rect">
            <a:avLst/>
          </a:prstGeom>
        </p:spPr>
        <p:txBody>
          <a:bodyPr/>
          <a:lstStyle>
            <a:lvl1pPr>
              <a:defRPr>
                <a:solidFill>
                  <a:schemeClr val="tx2"/>
                </a:solidFill>
              </a:defRPr>
            </a:lvl1pPr>
          </a:lstStyle>
          <a:p>
            <a:endParaRPr lang="en-US" dirty="0"/>
          </a:p>
        </p:txBody>
      </p:sp>
      <p:sp>
        <p:nvSpPr>
          <p:cNvPr id="7" name="Text Placeholder 6">
            <a:extLst>
              <a:ext uri="{FF2B5EF4-FFF2-40B4-BE49-F238E27FC236}">
                <a16:creationId xmlns:a16="http://schemas.microsoft.com/office/drawing/2014/main" id="{B863CB81-2BA0-0B4C-95B7-83DDBF552293}"/>
              </a:ext>
            </a:extLst>
          </p:cNvPr>
          <p:cNvSpPr>
            <a:spLocks noGrp="1"/>
          </p:cNvSpPr>
          <p:nvPr>
            <p:ph type="body" sz="quarter" idx="13" hasCustomPrompt="1"/>
          </p:nvPr>
        </p:nvSpPr>
        <p:spPr>
          <a:xfrm>
            <a:off x="673100" y="2057401"/>
            <a:ext cx="8001000" cy="6359524"/>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2375" b="0" i="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400" b="1" dirty="0"/>
              <a:t>Lorem ipsum dolor sit </a:t>
            </a:r>
            <a:r>
              <a:rPr lang="en-US" sz="2400" b="1" dirty="0" err="1"/>
              <a:t>amet</a:t>
            </a:r>
            <a:r>
              <a:rPr lang="en-US" sz="2400" b="1" dirty="0"/>
              <a:t>, </a:t>
            </a:r>
            <a:r>
              <a:rPr lang="en-US" sz="2400" b="1" dirty="0" err="1"/>
              <a:t>consectetuer</a:t>
            </a:r>
            <a:r>
              <a:rPr lang="en-US" sz="2400" b="1" dirty="0"/>
              <a:t> </a:t>
            </a:r>
            <a:r>
              <a:rPr lang="en-US" sz="2400" b="1" dirty="0" err="1"/>
              <a:t>adipiscing</a:t>
            </a:r>
            <a:r>
              <a:rPr lang="en-US" sz="2400" b="1" dirty="0"/>
              <a:t> </a:t>
            </a:r>
            <a:r>
              <a:rPr lang="en-US" sz="2400" b="1" dirty="0" err="1"/>
              <a:t>elit</a:t>
            </a:r>
            <a:r>
              <a:rPr lang="en-US" sz="2400" b="1" dirty="0"/>
              <a:t>, </a:t>
            </a:r>
            <a:r>
              <a:rPr lang="en-US" sz="2400" b="1" dirty="0" err="1"/>
              <a:t>sed</a:t>
            </a:r>
            <a:r>
              <a:rPr lang="en-US" sz="2400" b="1" dirty="0"/>
              <a:t> </a:t>
            </a:r>
            <a:r>
              <a:rPr lang="en-US" sz="2400" b="1" dirty="0" err="1"/>
              <a:t>diam</a:t>
            </a:r>
            <a:r>
              <a:rPr lang="en-US" sz="2400" b="1" dirty="0"/>
              <a:t> </a:t>
            </a:r>
            <a:r>
              <a:rPr lang="en-US" sz="2400" b="1" dirty="0" err="1"/>
              <a:t>nonummy</a:t>
            </a:r>
            <a:r>
              <a:rPr lang="en-US" sz="2400" b="1" dirty="0"/>
              <a:t> </a:t>
            </a:r>
            <a:r>
              <a:rPr lang="en-US" sz="2400" b="1" dirty="0" err="1"/>
              <a:t>nibh</a:t>
            </a:r>
            <a:r>
              <a:rPr lang="en-US" sz="2400" b="1" dirty="0"/>
              <a:t> </a:t>
            </a:r>
            <a:r>
              <a:rPr lang="en-US" sz="2400" b="1" dirty="0" err="1"/>
              <a:t>euismod</a:t>
            </a:r>
            <a:r>
              <a:rPr lang="en-US" sz="2400" b="1" dirty="0"/>
              <a:t> </a:t>
            </a:r>
            <a:r>
              <a:rPr lang="en-US" sz="2400" b="1" dirty="0" err="1"/>
              <a:t>tincidunt</a:t>
            </a:r>
            <a:r>
              <a:rPr lang="en-US" sz="2400" b="1" dirty="0"/>
              <a:t> </a:t>
            </a:r>
            <a:r>
              <a:rPr lang="en-US" sz="2400" b="1" dirty="0" err="1"/>
              <a:t>ut</a:t>
            </a:r>
            <a:r>
              <a:rPr lang="en-US" sz="2400" b="1" dirty="0"/>
              <a:t> </a:t>
            </a:r>
            <a:r>
              <a:rPr lang="en-US" sz="2400" b="1" dirty="0" err="1"/>
              <a:t>laoreet</a:t>
            </a:r>
            <a:r>
              <a:rPr lang="en-US" sz="2400" b="1" dirty="0"/>
              <a:t> dolore magna </a:t>
            </a:r>
            <a:r>
              <a:rPr lang="en-US" sz="2400" b="1" dirty="0" err="1"/>
              <a:t>aliquam</a:t>
            </a:r>
            <a:r>
              <a:rPr lang="en-US" sz="2400" b="1" dirty="0"/>
              <a:t> </a:t>
            </a:r>
            <a:r>
              <a:rPr lang="en-US" sz="2400" b="1" dirty="0" err="1"/>
              <a:t>erat</a:t>
            </a:r>
            <a:r>
              <a:rPr lang="en-US" sz="2400" b="1" dirty="0"/>
              <a:t> </a:t>
            </a:r>
            <a:r>
              <a:rPr lang="en-US" sz="2400" b="1" dirty="0" err="1"/>
              <a:t>volutpat</a:t>
            </a:r>
            <a:r>
              <a:rPr lang="en-US" sz="2400" b="1" dirty="0"/>
              <a:t>. </a:t>
            </a:r>
          </a:p>
          <a:p>
            <a:endParaRPr lang="en-US" sz="2400" b="1" dirty="0"/>
          </a:p>
          <a:p>
            <a:r>
              <a:rPr lang="en-US" sz="2400" b="1" dirty="0"/>
              <a:t>Lorem ipsum dolor sit </a:t>
            </a:r>
            <a:r>
              <a:rPr lang="en-US" sz="2400" b="1" dirty="0" err="1"/>
              <a:t>amet</a:t>
            </a:r>
            <a:r>
              <a:rPr lang="en-US" sz="2400" b="1" dirty="0"/>
              <a:t>, </a:t>
            </a:r>
            <a:r>
              <a:rPr lang="en-US" sz="2400" b="1" dirty="0" err="1"/>
              <a:t>consectetuer</a:t>
            </a:r>
            <a:r>
              <a:rPr lang="en-US" sz="2400" b="1" dirty="0"/>
              <a:t> </a:t>
            </a:r>
            <a:r>
              <a:rPr lang="en-US" sz="2400" b="1" dirty="0" err="1"/>
              <a:t>adipiscing</a:t>
            </a:r>
            <a:r>
              <a:rPr lang="en-US" sz="2400" b="1" dirty="0"/>
              <a:t> </a:t>
            </a:r>
            <a:r>
              <a:rPr lang="en-US" sz="2400" b="1" dirty="0" err="1"/>
              <a:t>elit</a:t>
            </a:r>
            <a:r>
              <a:rPr lang="en-US" sz="2400" b="1" dirty="0"/>
              <a:t>, </a:t>
            </a:r>
            <a:r>
              <a:rPr lang="en-US" sz="2400" b="1" dirty="0" err="1"/>
              <a:t>sed</a:t>
            </a:r>
            <a:r>
              <a:rPr lang="en-US" sz="2400" b="1" dirty="0"/>
              <a:t> </a:t>
            </a:r>
            <a:r>
              <a:rPr lang="en-US" sz="2400" b="1" dirty="0" err="1"/>
              <a:t>diam</a:t>
            </a:r>
            <a:r>
              <a:rPr lang="en-US" sz="2400" b="1" dirty="0"/>
              <a:t> </a:t>
            </a:r>
            <a:r>
              <a:rPr lang="en-US" sz="2400" b="1" dirty="0" err="1"/>
              <a:t>nonummy</a:t>
            </a:r>
            <a:r>
              <a:rPr lang="en-US" sz="2400" b="1" dirty="0"/>
              <a:t> </a:t>
            </a:r>
            <a:r>
              <a:rPr lang="en-US" sz="2400" b="1" dirty="0" err="1"/>
              <a:t>nibh</a:t>
            </a:r>
            <a:r>
              <a:rPr lang="en-US" sz="2400" b="1" dirty="0"/>
              <a:t> </a:t>
            </a:r>
            <a:r>
              <a:rPr lang="en-US" sz="2400" b="1" dirty="0" err="1"/>
              <a:t>euismod</a:t>
            </a:r>
            <a:r>
              <a:rPr lang="en-US" sz="2400" b="1" dirty="0"/>
              <a:t> </a:t>
            </a:r>
            <a:r>
              <a:rPr lang="en-US" sz="2400" b="1" dirty="0" err="1"/>
              <a:t>tincidunt</a:t>
            </a:r>
            <a:r>
              <a:rPr lang="en-US" sz="2400" b="1" dirty="0"/>
              <a:t> </a:t>
            </a:r>
            <a:r>
              <a:rPr lang="en-US" sz="2400" b="1" dirty="0" err="1"/>
              <a:t>ut</a:t>
            </a:r>
            <a:r>
              <a:rPr lang="en-US" sz="2400" b="1" dirty="0"/>
              <a:t> </a:t>
            </a:r>
            <a:r>
              <a:rPr lang="en-US" sz="2400" b="1" dirty="0" err="1"/>
              <a:t>laoreet</a:t>
            </a:r>
            <a:r>
              <a:rPr lang="en-US" sz="2400" b="1" dirty="0"/>
              <a:t> dolore magna </a:t>
            </a:r>
            <a:r>
              <a:rPr lang="en-US" sz="2400" b="1" dirty="0" err="1"/>
              <a:t>aliquam</a:t>
            </a:r>
            <a:r>
              <a:rPr lang="en-US" sz="2400" b="1" dirty="0"/>
              <a:t> </a:t>
            </a:r>
            <a:r>
              <a:rPr lang="en-US" sz="2400" b="1" dirty="0" err="1"/>
              <a:t>erat</a:t>
            </a:r>
            <a:r>
              <a:rPr lang="en-US" sz="2400" b="1" dirty="0"/>
              <a:t> </a:t>
            </a:r>
            <a:r>
              <a:rPr lang="en-US" sz="2400" b="1" dirty="0" err="1"/>
              <a:t>volutpat</a:t>
            </a:r>
            <a:r>
              <a:rPr lang="en-US" sz="2400" b="1" dirty="0"/>
              <a:t>. </a:t>
            </a:r>
          </a:p>
          <a:p>
            <a:endParaRPr lang="en-US" sz="2400" b="1" dirty="0"/>
          </a:p>
          <a:p>
            <a:r>
              <a:rPr lang="en-US" sz="2400" b="1" dirty="0"/>
              <a:t>Lorem ipsum dolor sit </a:t>
            </a:r>
            <a:r>
              <a:rPr lang="en-US" sz="2400" b="1" dirty="0" err="1"/>
              <a:t>amet</a:t>
            </a:r>
            <a:r>
              <a:rPr lang="en-US" sz="2400" b="1" dirty="0"/>
              <a:t>, </a:t>
            </a:r>
            <a:r>
              <a:rPr lang="en-US" sz="2400" b="1" dirty="0" err="1"/>
              <a:t>consectetuer</a:t>
            </a:r>
            <a:r>
              <a:rPr lang="en-US" sz="2400" b="1" dirty="0"/>
              <a:t> </a:t>
            </a:r>
            <a:r>
              <a:rPr lang="en-US" sz="2400" b="1" dirty="0" err="1"/>
              <a:t>adipiscing</a:t>
            </a:r>
            <a:r>
              <a:rPr lang="en-US" sz="2400" b="1" dirty="0"/>
              <a:t> </a:t>
            </a:r>
            <a:r>
              <a:rPr lang="en-US" sz="2400" b="1" dirty="0" err="1"/>
              <a:t>elit</a:t>
            </a:r>
            <a:r>
              <a:rPr lang="en-US" sz="2400" b="1" dirty="0"/>
              <a:t>, </a:t>
            </a:r>
            <a:r>
              <a:rPr lang="en-US" sz="2400" b="1" dirty="0" err="1"/>
              <a:t>sed</a:t>
            </a:r>
            <a:r>
              <a:rPr lang="en-US" sz="2400" b="1" dirty="0"/>
              <a:t> </a:t>
            </a:r>
            <a:r>
              <a:rPr lang="en-US" sz="2400" b="1" dirty="0" err="1"/>
              <a:t>diam</a:t>
            </a:r>
            <a:r>
              <a:rPr lang="en-US" sz="2400" b="1" dirty="0"/>
              <a:t> </a:t>
            </a:r>
            <a:r>
              <a:rPr lang="en-US" sz="2400" b="1" dirty="0" err="1"/>
              <a:t>nonummy</a:t>
            </a:r>
            <a:r>
              <a:rPr lang="en-US" sz="2400" b="1" dirty="0"/>
              <a:t> </a:t>
            </a:r>
            <a:r>
              <a:rPr lang="en-US" sz="2400" b="1" dirty="0" err="1"/>
              <a:t>nibh</a:t>
            </a:r>
            <a:r>
              <a:rPr lang="en-US" sz="2400" b="1" dirty="0"/>
              <a:t> </a:t>
            </a:r>
            <a:r>
              <a:rPr lang="en-US" sz="2400" b="1" dirty="0" err="1"/>
              <a:t>euismod</a:t>
            </a:r>
            <a:r>
              <a:rPr lang="en-US" sz="2400" b="1" dirty="0"/>
              <a:t> </a:t>
            </a:r>
            <a:r>
              <a:rPr lang="en-US" sz="2400" b="1" dirty="0" err="1"/>
              <a:t>tincidunt</a:t>
            </a:r>
            <a:r>
              <a:rPr lang="en-US" sz="2400" b="1" dirty="0"/>
              <a:t> </a:t>
            </a:r>
            <a:r>
              <a:rPr lang="en-US" sz="2400" b="1" dirty="0" err="1"/>
              <a:t>ut</a:t>
            </a:r>
            <a:r>
              <a:rPr lang="en-US" sz="2400" b="1" dirty="0"/>
              <a:t> </a:t>
            </a:r>
            <a:r>
              <a:rPr lang="en-US" sz="2400" b="1" dirty="0" err="1"/>
              <a:t>laoreet</a:t>
            </a:r>
            <a:r>
              <a:rPr lang="en-US" sz="2400" b="1" dirty="0"/>
              <a:t> dolore magna </a:t>
            </a:r>
            <a:r>
              <a:rPr lang="en-US" sz="2400" b="1" dirty="0" err="1"/>
              <a:t>aliquam</a:t>
            </a:r>
            <a:r>
              <a:rPr lang="en-US" sz="2400" b="1" dirty="0"/>
              <a:t> </a:t>
            </a:r>
            <a:r>
              <a:rPr lang="en-US" sz="2400" b="1" dirty="0" err="1"/>
              <a:t>erat</a:t>
            </a:r>
            <a:r>
              <a:rPr lang="en-US" sz="2400" b="1" dirty="0"/>
              <a:t> </a:t>
            </a:r>
            <a:r>
              <a:rPr lang="en-US" sz="2400" b="1" dirty="0" err="1"/>
              <a:t>volutpat</a:t>
            </a:r>
            <a:r>
              <a:rPr lang="en-US" sz="2400" b="1" dirty="0"/>
              <a:t>. </a:t>
            </a:r>
          </a:p>
          <a:p>
            <a:endParaRPr lang="en-US" sz="2400" b="1" dirty="0"/>
          </a:p>
        </p:txBody>
      </p:sp>
    </p:spTree>
    <p:extLst>
      <p:ext uri="{BB962C8B-B14F-4D97-AF65-F5344CB8AC3E}">
        <p14:creationId xmlns:p14="http://schemas.microsoft.com/office/powerpoint/2010/main" val="416316299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p:spPr>
        <p:txBody>
          <a:bodyPr spcFirstLastPara="1" wrap="square" lIns="182850" tIns="182850" rIns="182850" bIns="182850" anchor="t" anchorCtr="0">
            <a:noAutofit/>
          </a:bodyPr>
          <a:lstStyle>
            <a:lvl1pPr marL="457200" lvl="0" indent="-381000">
              <a:spcBef>
                <a:spcPts val="0"/>
              </a:spcBef>
              <a:spcAft>
                <a:spcPts val="0"/>
              </a:spcAft>
              <a:buSzPts val="2400"/>
              <a:buChar char="●"/>
              <a:defRPr sz="2400"/>
            </a:lvl1pPr>
            <a:lvl2pPr marL="914400" lvl="1" indent="-381000">
              <a:spcBef>
                <a:spcPts val="3200"/>
              </a:spcBef>
              <a:spcAft>
                <a:spcPts val="0"/>
              </a:spcAft>
              <a:buSzPts val="2400"/>
              <a:buChar char="○"/>
              <a:defRPr sz="2400"/>
            </a:lvl2pPr>
            <a:lvl3pPr marL="1371600" lvl="2" indent="-381000">
              <a:spcBef>
                <a:spcPts val="3200"/>
              </a:spcBef>
              <a:spcAft>
                <a:spcPts val="0"/>
              </a:spcAft>
              <a:buSzPts val="2400"/>
              <a:buChar char="■"/>
              <a:defRPr sz="2400"/>
            </a:lvl3pPr>
            <a:lvl4pPr marL="1828800" lvl="3" indent="-381000">
              <a:spcBef>
                <a:spcPts val="3200"/>
              </a:spcBef>
              <a:spcAft>
                <a:spcPts val="0"/>
              </a:spcAft>
              <a:buSzPts val="2400"/>
              <a:buChar char="●"/>
              <a:defRPr sz="2400"/>
            </a:lvl4pPr>
            <a:lvl5pPr marL="2286000" lvl="4" indent="-381000">
              <a:spcBef>
                <a:spcPts val="3200"/>
              </a:spcBef>
              <a:spcAft>
                <a:spcPts val="0"/>
              </a:spcAft>
              <a:buSzPts val="2400"/>
              <a:buChar char="○"/>
              <a:defRPr sz="2400"/>
            </a:lvl5pPr>
            <a:lvl6pPr marL="2743200" lvl="5" indent="-381000">
              <a:spcBef>
                <a:spcPts val="3200"/>
              </a:spcBef>
              <a:spcAft>
                <a:spcPts val="0"/>
              </a:spcAft>
              <a:buSzPts val="2400"/>
              <a:buChar char="■"/>
              <a:defRPr sz="2400"/>
            </a:lvl6pPr>
            <a:lvl7pPr marL="3200400" lvl="6" indent="-381000">
              <a:spcBef>
                <a:spcPts val="3200"/>
              </a:spcBef>
              <a:spcAft>
                <a:spcPts val="0"/>
              </a:spcAft>
              <a:buSzPts val="2400"/>
              <a:buChar char="●"/>
              <a:defRPr sz="2400"/>
            </a:lvl7pPr>
            <a:lvl8pPr marL="3657600" lvl="7" indent="-381000">
              <a:spcBef>
                <a:spcPts val="3200"/>
              </a:spcBef>
              <a:spcAft>
                <a:spcPts val="0"/>
              </a:spcAft>
              <a:buSzPts val="2400"/>
              <a:buChar char="○"/>
              <a:defRPr sz="2400"/>
            </a:lvl8pPr>
            <a:lvl9pPr marL="4114800" lvl="8" indent="-381000">
              <a:spcBef>
                <a:spcPts val="3200"/>
              </a:spcBef>
              <a:spcAft>
                <a:spcPts val="3200"/>
              </a:spcAft>
              <a:buSzPts val="24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2"/>
            <a:ext cx="16887825" cy="1091483"/>
          </a:xfrm>
        </p:spPr>
        <p:txBody>
          <a:bodyPr/>
          <a:lstStyle>
            <a:lvl1pPr>
              <a:defRPr>
                <a:solidFill>
                  <a:schemeClr val="tx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D7E420A9-CC61-744A-929F-ECC58314AE67}"/>
              </a:ext>
            </a:extLst>
          </p:cNvPr>
          <p:cNvSpPr>
            <a:spLocks noGrp="1"/>
          </p:cNvSpPr>
          <p:nvPr>
            <p:ph type="pic" sz="quarter" idx="10"/>
          </p:nvPr>
        </p:nvSpPr>
        <p:spPr>
          <a:xfrm>
            <a:off x="685799" y="2057401"/>
            <a:ext cx="5715000" cy="6285794"/>
          </a:xfrm>
          <a:prstGeom prst="rect">
            <a:avLst/>
          </a:prstGeom>
        </p:spPr>
        <p:txBody>
          <a:bodyPr/>
          <a:lstStyle>
            <a:lvl1pPr>
              <a:defRPr>
                <a:solidFill>
                  <a:schemeClr val="tx2"/>
                </a:solidFill>
              </a:defRPr>
            </a:lvl1pPr>
          </a:lstStyle>
          <a:p>
            <a:endParaRPr lang="en-US" dirty="0"/>
          </a:p>
        </p:txBody>
      </p:sp>
      <p:sp>
        <p:nvSpPr>
          <p:cNvPr id="5" name="Picture Placeholder 4">
            <a:extLst>
              <a:ext uri="{FF2B5EF4-FFF2-40B4-BE49-F238E27FC236}">
                <a16:creationId xmlns:a16="http://schemas.microsoft.com/office/drawing/2014/main" id="{87C5ED34-8610-AF44-B5D4-DCA3634E5CFD}"/>
              </a:ext>
            </a:extLst>
          </p:cNvPr>
          <p:cNvSpPr>
            <a:spLocks noGrp="1"/>
          </p:cNvSpPr>
          <p:nvPr>
            <p:ph type="pic" sz="quarter" idx="11"/>
          </p:nvPr>
        </p:nvSpPr>
        <p:spPr>
          <a:xfrm>
            <a:off x="11858625" y="2057401"/>
            <a:ext cx="5715000" cy="6285794"/>
          </a:xfrm>
          <a:prstGeom prst="rect">
            <a:avLst/>
          </a:prstGeom>
        </p:spPr>
        <p:txBody>
          <a:bodyPr/>
          <a:lstStyle>
            <a:lvl1pPr>
              <a:defRPr>
                <a:solidFill>
                  <a:schemeClr val="tx2"/>
                </a:solidFill>
              </a:defRPr>
            </a:lvl1pPr>
          </a:lstStyle>
          <a:p>
            <a:endParaRPr lang="en-US" dirty="0"/>
          </a:p>
        </p:txBody>
      </p:sp>
      <p:sp>
        <p:nvSpPr>
          <p:cNvPr id="7" name="Picture Placeholder 4">
            <a:extLst>
              <a:ext uri="{FF2B5EF4-FFF2-40B4-BE49-F238E27FC236}">
                <a16:creationId xmlns:a16="http://schemas.microsoft.com/office/drawing/2014/main" id="{C8997369-9E26-AA4F-86C5-89CE9789BE0A}"/>
              </a:ext>
            </a:extLst>
          </p:cNvPr>
          <p:cNvSpPr>
            <a:spLocks noGrp="1"/>
          </p:cNvSpPr>
          <p:nvPr>
            <p:ph type="pic" sz="quarter" idx="12"/>
          </p:nvPr>
        </p:nvSpPr>
        <p:spPr>
          <a:xfrm>
            <a:off x="6891890" y="2057400"/>
            <a:ext cx="4572000" cy="3357870"/>
          </a:xfrm>
          <a:prstGeom prst="rect">
            <a:avLst/>
          </a:prstGeom>
        </p:spPr>
        <p:txBody>
          <a:bodyPr/>
          <a:lstStyle>
            <a:lvl1pPr>
              <a:defRPr>
                <a:solidFill>
                  <a:schemeClr val="tx2"/>
                </a:solidFill>
              </a:defRPr>
            </a:lvl1pPr>
          </a:lstStyle>
          <a:p>
            <a:endParaRPr lang="en-US" dirty="0"/>
          </a:p>
        </p:txBody>
      </p:sp>
      <p:sp>
        <p:nvSpPr>
          <p:cNvPr id="8" name="Picture Placeholder 4">
            <a:extLst>
              <a:ext uri="{FF2B5EF4-FFF2-40B4-BE49-F238E27FC236}">
                <a16:creationId xmlns:a16="http://schemas.microsoft.com/office/drawing/2014/main" id="{CE0D1CBE-2F23-DA4E-AF93-871DC6AE9A89}"/>
              </a:ext>
            </a:extLst>
          </p:cNvPr>
          <p:cNvSpPr>
            <a:spLocks noGrp="1"/>
          </p:cNvSpPr>
          <p:nvPr>
            <p:ph type="pic" sz="quarter" idx="13"/>
          </p:nvPr>
        </p:nvSpPr>
        <p:spPr>
          <a:xfrm>
            <a:off x="6891890" y="5968253"/>
            <a:ext cx="4572000" cy="2366124"/>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560425120"/>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20B8C-5E97-A44A-A9BF-CA38F1A95725}"/>
              </a:ext>
            </a:extLst>
          </p:cNvPr>
          <p:cNvSpPr>
            <a:spLocks noGrp="1"/>
          </p:cNvSpPr>
          <p:nvPr>
            <p:ph type="title"/>
          </p:nvPr>
        </p:nvSpPr>
        <p:spPr>
          <a:xfrm>
            <a:off x="685800" y="229872"/>
            <a:ext cx="16887825" cy="1091483"/>
          </a:xfrm>
        </p:spPr>
        <p:txBody>
          <a:bodyPr>
            <a:normAutofit/>
          </a:bodyPr>
          <a:lstStyle>
            <a:lvl1pPr>
              <a:defRPr sz="4750">
                <a:solidFill>
                  <a:schemeClr val="tx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0EF31DAE-CCCE-2B46-940F-8A65659D0A6E}"/>
              </a:ext>
            </a:extLst>
          </p:cNvPr>
          <p:cNvSpPr>
            <a:spLocks noGrp="1"/>
          </p:cNvSpPr>
          <p:nvPr>
            <p:ph type="pic" sz="quarter" idx="10"/>
          </p:nvPr>
        </p:nvSpPr>
        <p:spPr>
          <a:xfrm>
            <a:off x="685800" y="2057401"/>
            <a:ext cx="10410093" cy="6285794"/>
          </a:xfrm>
          <a:prstGeom prst="rect">
            <a:avLst/>
          </a:prstGeom>
        </p:spPr>
        <p:txBody>
          <a:bodyPr/>
          <a:lstStyle>
            <a:lvl1pPr>
              <a:defRPr>
                <a:solidFill>
                  <a:schemeClr val="tx2"/>
                </a:solidFill>
              </a:defRPr>
            </a:lvl1pPr>
          </a:lstStyle>
          <a:p>
            <a:endParaRPr lang="en-US"/>
          </a:p>
        </p:txBody>
      </p:sp>
      <p:sp>
        <p:nvSpPr>
          <p:cNvPr id="5" name="Picture Placeholder 4">
            <a:extLst>
              <a:ext uri="{FF2B5EF4-FFF2-40B4-BE49-F238E27FC236}">
                <a16:creationId xmlns:a16="http://schemas.microsoft.com/office/drawing/2014/main" id="{492F0690-6524-DB42-8F3D-7A53E8A2CD99}"/>
              </a:ext>
            </a:extLst>
          </p:cNvPr>
          <p:cNvSpPr>
            <a:spLocks noGrp="1"/>
          </p:cNvSpPr>
          <p:nvPr>
            <p:ph type="pic" sz="quarter" idx="11"/>
          </p:nvPr>
        </p:nvSpPr>
        <p:spPr>
          <a:xfrm>
            <a:off x="11626850" y="2057401"/>
            <a:ext cx="5943600" cy="6285794"/>
          </a:xfrm>
          <a:prstGeom prst="rect">
            <a:avLst/>
          </a:prstGeom>
        </p:spPr>
        <p:txBody>
          <a:bodyPr/>
          <a:lstStyle>
            <a:lvl1pPr>
              <a:defRPr>
                <a:solidFill>
                  <a:schemeClr val="tx2"/>
                </a:solidFill>
              </a:defRPr>
            </a:lvl1pPr>
          </a:lstStyle>
          <a:p>
            <a:endParaRPr lang="en-US"/>
          </a:p>
        </p:txBody>
      </p:sp>
    </p:spTree>
    <p:extLst>
      <p:ext uri="{BB962C8B-B14F-4D97-AF65-F5344CB8AC3E}">
        <p14:creationId xmlns:p14="http://schemas.microsoft.com/office/powerpoint/2010/main" val="975542502"/>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2"/>
            <a:ext cx="16893540" cy="1091483"/>
          </a:xfrm>
        </p:spPr>
        <p:txBody>
          <a:bodyPr>
            <a:normAutofit/>
          </a:bodyPr>
          <a:lstStyle>
            <a:lvl1pPr>
              <a:defRPr sz="4750">
                <a:solidFill>
                  <a:schemeClr val="tx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93853F10-9B0B-734F-B4E4-C98A7D09B3B4}"/>
              </a:ext>
            </a:extLst>
          </p:cNvPr>
          <p:cNvSpPr>
            <a:spLocks noGrp="1"/>
          </p:cNvSpPr>
          <p:nvPr>
            <p:ph type="pic" sz="quarter" idx="10"/>
          </p:nvPr>
        </p:nvSpPr>
        <p:spPr>
          <a:xfrm>
            <a:off x="685800" y="2057400"/>
            <a:ext cx="16887825" cy="667269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820412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1"/>
            <a:ext cx="18288000" cy="10286998"/>
          </a:xfrm>
          <a:prstGeom prst="rect">
            <a:avLst/>
          </a:prstGeom>
        </p:spPr>
        <p:txBody>
          <a:bodyPr/>
          <a:lstStyle>
            <a:lvl1pPr>
              <a:defRPr>
                <a:solidFill>
                  <a:schemeClr val="tx2"/>
                </a:solidFill>
              </a:defRPr>
            </a:lvl1pPr>
          </a:lstStyle>
          <a:p>
            <a:endParaRPr lang="en-US"/>
          </a:p>
        </p:txBody>
      </p:sp>
      <p:sp>
        <p:nvSpPr>
          <p:cNvPr id="11" name="Title 1"/>
          <p:cNvSpPr>
            <a:spLocks noGrp="1"/>
          </p:cNvSpPr>
          <p:nvPr>
            <p:ph type="title"/>
          </p:nvPr>
        </p:nvSpPr>
        <p:spPr>
          <a:xfrm>
            <a:off x="685800" y="229872"/>
            <a:ext cx="16887825" cy="1091483"/>
          </a:xfrm>
        </p:spPr>
        <p:txBody>
          <a:bodyPr>
            <a:normAutofit/>
          </a:bodyPr>
          <a:lstStyle>
            <a:lvl1pPr>
              <a:defRPr sz="475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1427640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2"/>
            <a:ext cx="16887825" cy="1091483"/>
          </a:xfrm>
        </p:spPr>
        <p:txBody>
          <a:bodyPr/>
          <a:lstStyle>
            <a:lvl1pPr>
              <a:defRPr>
                <a:solidFill>
                  <a:schemeClr val="tx2"/>
                </a:solidFill>
              </a:defRPr>
            </a:lvl1pPr>
          </a:lstStyle>
          <a:p>
            <a:r>
              <a:rPr lang="en-US" dirty="0"/>
              <a:t>Click to edit Master title style</a:t>
            </a:r>
          </a:p>
        </p:txBody>
      </p:sp>
      <p:sp>
        <p:nvSpPr>
          <p:cNvPr id="6" name="Picture Placeholder 2">
            <a:extLst>
              <a:ext uri="{FF2B5EF4-FFF2-40B4-BE49-F238E27FC236}">
                <a16:creationId xmlns:a16="http://schemas.microsoft.com/office/drawing/2014/main" id="{961C43B1-F027-8D4C-A357-C0443C9527D1}"/>
              </a:ext>
            </a:extLst>
          </p:cNvPr>
          <p:cNvSpPr>
            <a:spLocks noGrp="1"/>
          </p:cNvSpPr>
          <p:nvPr>
            <p:ph type="pic" sz="quarter" idx="16"/>
          </p:nvPr>
        </p:nvSpPr>
        <p:spPr>
          <a:xfrm>
            <a:off x="1183343" y="3128025"/>
            <a:ext cx="2536236" cy="1897696"/>
          </a:xfrm>
          <a:prstGeom prst="rect">
            <a:avLst/>
          </a:prstGeom>
        </p:spPr>
        <p:txBody>
          <a:bodyPr>
            <a:normAutofit/>
          </a:bodyPr>
          <a:lstStyle>
            <a:lvl1pPr>
              <a:defRPr sz="2000">
                <a:solidFill>
                  <a:schemeClr val="tx2"/>
                </a:solidFill>
              </a:defRPr>
            </a:lvl1pPr>
          </a:lstStyle>
          <a:p>
            <a:r>
              <a:rPr lang="en-US" dirty="0"/>
              <a:t>Drag picture to placeholder or click icon to add</a:t>
            </a:r>
          </a:p>
        </p:txBody>
      </p:sp>
      <p:sp>
        <p:nvSpPr>
          <p:cNvPr id="7" name="Picture Placeholder 2">
            <a:extLst>
              <a:ext uri="{FF2B5EF4-FFF2-40B4-BE49-F238E27FC236}">
                <a16:creationId xmlns:a16="http://schemas.microsoft.com/office/drawing/2014/main" id="{1CAF2086-B0F7-3A42-9B32-5E8E98210D7C}"/>
              </a:ext>
            </a:extLst>
          </p:cNvPr>
          <p:cNvSpPr>
            <a:spLocks noGrp="1"/>
          </p:cNvSpPr>
          <p:nvPr>
            <p:ph type="pic" sz="quarter" idx="17"/>
          </p:nvPr>
        </p:nvSpPr>
        <p:spPr>
          <a:xfrm>
            <a:off x="5410373" y="3128025"/>
            <a:ext cx="2536236" cy="1897696"/>
          </a:xfrm>
          <a:prstGeom prst="rect">
            <a:avLst/>
          </a:prstGeom>
        </p:spPr>
        <p:txBody>
          <a:bodyPr>
            <a:normAutofit/>
          </a:bodyPr>
          <a:lstStyle>
            <a:lvl1pPr>
              <a:defRPr sz="2000">
                <a:solidFill>
                  <a:schemeClr val="tx2"/>
                </a:solidFill>
              </a:defRPr>
            </a:lvl1pPr>
          </a:lstStyle>
          <a:p>
            <a:r>
              <a:rPr lang="en-US"/>
              <a:t>Drag picture to placeholder or click icon to add</a:t>
            </a:r>
            <a:endParaRPr lang="en-US" dirty="0"/>
          </a:p>
        </p:txBody>
      </p:sp>
      <p:sp>
        <p:nvSpPr>
          <p:cNvPr id="8" name="Picture Placeholder 2">
            <a:extLst>
              <a:ext uri="{FF2B5EF4-FFF2-40B4-BE49-F238E27FC236}">
                <a16:creationId xmlns:a16="http://schemas.microsoft.com/office/drawing/2014/main" id="{FCEC5B2A-BC35-2443-A09C-60F189DA99A9}"/>
              </a:ext>
            </a:extLst>
          </p:cNvPr>
          <p:cNvSpPr>
            <a:spLocks noGrp="1"/>
          </p:cNvSpPr>
          <p:nvPr>
            <p:ph type="pic" sz="quarter" idx="18"/>
          </p:nvPr>
        </p:nvSpPr>
        <p:spPr>
          <a:xfrm>
            <a:off x="9637403" y="3128025"/>
            <a:ext cx="2536236" cy="1897696"/>
          </a:xfrm>
          <a:prstGeom prst="rect">
            <a:avLst/>
          </a:prstGeom>
        </p:spPr>
        <p:txBody>
          <a:bodyPr>
            <a:normAutofit/>
          </a:bodyPr>
          <a:lstStyle>
            <a:lvl1pPr>
              <a:defRPr sz="2000">
                <a:solidFill>
                  <a:schemeClr val="tx2"/>
                </a:solidFill>
              </a:defRPr>
            </a:lvl1pPr>
          </a:lstStyle>
          <a:p>
            <a:r>
              <a:rPr lang="en-US"/>
              <a:t>Drag picture to placeholder or click icon to add</a:t>
            </a:r>
            <a:endParaRPr lang="en-US" dirty="0"/>
          </a:p>
        </p:txBody>
      </p:sp>
      <p:sp>
        <p:nvSpPr>
          <p:cNvPr id="9" name="Picture Placeholder 2">
            <a:extLst>
              <a:ext uri="{FF2B5EF4-FFF2-40B4-BE49-F238E27FC236}">
                <a16:creationId xmlns:a16="http://schemas.microsoft.com/office/drawing/2014/main" id="{1140B1AE-19F8-B643-9F51-AF879A784B44}"/>
              </a:ext>
            </a:extLst>
          </p:cNvPr>
          <p:cNvSpPr>
            <a:spLocks noGrp="1"/>
          </p:cNvSpPr>
          <p:nvPr>
            <p:ph type="pic" sz="quarter" idx="19"/>
          </p:nvPr>
        </p:nvSpPr>
        <p:spPr>
          <a:xfrm>
            <a:off x="13864435" y="3128025"/>
            <a:ext cx="2536236" cy="1897696"/>
          </a:xfrm>
          <a:prstGeom prst="rect">
            <a:avLst/>
          </a:prstGeom>
        </p:spPr>
        <p:txBody>
          <a:bodyPr>
            <a:normAutofit/>
          </a:bodyPr>
          <a:lstStyle>
            <a:lvl1pPr>
              <a:defRPr sz="2000">
                <a:solidFill>
                  <a:schemeClr val="tx2"/>
                </a:solidFill>
              </a:defRPr>
            </a:lvl1pPr>
          </a:lstStyle>
          <a:p>
            <a:r>
              <a:rPr lang="en-US"/>
              <a:t>Drag picture to placeholder or click icon to add</a:t>
            </a:r>
            <a:endParaRPr lang="en-US" dirty="0"/>
          </a:p>
        </p:txBody>
      </p:sp>
      <p:sp>
        <p:nvSpPr>
          <p:cNvPr id="10" name="Picture Placeholder 2">
            <a:extLst>
              <a:ext uri="{FF2B5EF4-FFF2-40B4-BE49-F238E27FC236}">
                <a16:creationId xmlns:a16="http://schemas.microsoft.com/office/drawing/2014/main" id="{11A4F132-9F85-FB40-8DAB-CAFBC0A8682A}"/>
              </a:ext>
            </a:extLst>
          </p:cNvPr>
          <p:cNvSpPr>
            <a:spLocks noGrp="1"/>
          </p:cNvSpPr>
          <p:nvPr>
            <p:ph type="pic" sz="quarter" idx="20"/>
          </p:nvPr>
        </p:nvSpPr>
        <p:spPr>
          <a:xfrm>
            <a:off x="1183343" y="5871223"/>
            <a:ext cx="2536236" cy="1897696"/>
          </a:xfrm>
          <a:prstGeom prst="rect">
            <a:avLst/>
          </a:prstGeom>
        </p:spPr>
        <p:txBody>
          <a:bodyPr>
            <a:normAutofit/>
          </a:bodyPr>
          <a:lstStyle>
            <a:lvl1pPr>
              <a:defRPr sz="2000">
                <a:solidFill>
                  <a:schemeClr val="tx2"/>
                </a:solidFill>
              </a:defRPr>
            </a:lvl1pPr>
          </a:lstStyle>
          <a:p>
            <a:r>
              <a:rPr lang="en-US"/>
              <a:t>Drag picture to placeholder or click icon to add</a:t>
            </a:r>
            <a:endParaRPr lang="en-US" dirty="0"/>
          </a:p>
        </p:txBody>
      </p:sp>
      <p:sp>
        <p:nvSpPr>
          <p:cNvPr id="11" name="Picture Placeholder 2">
            <a:extLst>
              <a:ext uri="{FF2B5EF4-FFF2-40B4-BE49-F238E27FC236}">
                <a16:creationId xmlns:a16="http://schemas.microsoft.com/office/drawing/2014/main" id="{1C0CB52A-AAFF-3443-A1B6-90061B63DFE2}"/>
              </a:ext>
            </a:extLst>
          </p:cNvPr>
          <p:cNvSpPr>
            <a:spLocks noGrp="1"/>
          </p:cNvSpPr>
          <p:nvPr>
            <p:ph type="pic" sz="quarter" idx="21"/>
          </p:nvPr>
        </p:nvSpPr>
        <p:spPr>
          <a:xfrm>
            <a:off x="5410373" y="5871223"/>
            <a:ext cx="2536236" cy="1897696"/>
          </a:xfrm>
          <a:prstGeom prst="rect">
            <a:avLst/>
          </a:prstGeom>
        </p:spPr>
        <p:txBody>
          <a:bodyPr>
            <a:normAutofit/>
          </a:bodyPr>
          <a:lstStyle>
            <a:lvl1pPr>
              <a:defRPr sz="2000">
                <a:solidFill>
                  <a:schemeClr val="tx2"/>
                </a:solidFill>
              </a:defRPr>
            </a:lvl1pPr>
          </a:lstStyle>
          <a:p>
            <a:r>
              <a:rPr lang="en-US"/>
              <a:t>Drag picture to placeholder or click icon to add</a:t>
            </a:r>
            <a:endParaRPr lang="en-US" dirty="0"/>
          </a:p>
        </p:txBody>
      </p:sp>
      <p:sp>
        <p:nvSpPr>
          <p:cNvPr id="12" name="Picture Placeholder 2">
            <a:extLst>
              <a:ext uri="{FF2B5EF4-FFF2-40B4-BE49-F238E27FC236}">
                <a16:creationId xmlns:a16="http://schemas.microsoft.com/office/drawing/2014/main" id="{DF7C7411-4353-2C46-88BB-81BA2B34FAEA}"/>
              </a:ext>
            </a:extLst>
          </p:cNvPr>
          <p:cNvSpPr>
            <a:spLocks noGrp="1"/>
          </p:cNvSpPr>
          <p:nvPr>
            <p:ph type="pic" sz="quarter" idx="22"/>
          </p:nvPr>
        </p:nvSpPr>
        <p:spPr>
          <a:xfrm>
            <a:off x="9637403" y="5871223"/>
            <a:ext cx="2536236" cy="1897696"/>
          </a:xfrm>
          <a:prstGeom prst="rect">
            <a:avLst/>
          </a:prstGeom>
        </p:spPr>
        <p:txBody>
          <a:bodyPr>
            <a:normAutofit/>
          </a:bodyPr>
          <a:lstStyle>
            <a:lvl1pPr>
              <a:defRPr sz="2000">
                <a:solidFill>
                  <a:schemeClr val="tx2"/>
                </a:solidFill>
              </a:defRPr>
            </a:lvl1pPr>
          </a:lstStyle>
          <a:p>
            <a:r>
              <a:rPr lang="en-US"/>
              <a:t>Drag picture to placeholder or click icon to add</a:t>
            </a:r>
            <a:endParaRPr lang="en-US" dirty="0"/>
          </a:p>
        </p:txBody>
      </p:sp>
      <p:sp>
        <p:nvSpPr>
          <p:cNvPr id="13" name="Picture Placeholder 2">
            <a:extLst>
              <a:ext uri="{FF2B5EF4-FFF2-40B4-BE49-F238E27FC236}">
                <a16:creationId xmlns:a16="http://schemas.microsoft.com/office/drawing/2014/main" id="{BB39C439-B178-3B44-9A9B-CA908F41669F}"/>
              </a:ext>
            </a:extLst>
          </p:cNvPr>
          <p:cNvSpPr>
            <a:spLocks noGrp="1"/>
          </p:cNvSpPr>
          <p:nvPr>
            <p:ph type="pic" sz="quarter" idx="23"/>
          </p:nvPr>
        </p:nvSpPr>
        <p:spPr>
          <a:xfrm>
            <a:off x="13864435" y="5871223"/>
            <a:ext cx="2536236" cy="1897696"/>
          </a:xfrm>
          <a:prstGeom prst="rect">
            <a:avLst/>
          </a:prstGeom>
        </p:spPr>
        <p:txBody>
          <a:bodyPr>
            <a:normAutofit/>
          </a:bodyPr>
          <a:lstStyle>
            <a:lvl1pPr>
              <a:defRPr sz="2000">
                <a:solidFill>
                  <a:schemeClr val="tx2"/>
                </a:solidFill>
              </a:defRPr>
            </a:lvl1pPr>
          </a:lstStyle>
          <a:p>
            <a:r>
              <a:rPr lang="en-US" dirty="0"/>
              <a:t>Drag picture to placeholder or click icon to add</a:t>
            </a:r>
          </a:p>
        </p:txBody>
      </p:sp>
    </p:spTree>
    <p:extLst>
      <p:ext uri="{BB962C8B-B14F-4D97-AF65-F5344CB8AC3E}">
        <p14:creationId xmlns:p14="http://schemas.microsoft.com/office/powerpoint/2010/main" val="773613105"/>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3"/>
            <a:ext cx="16887321" cy="1090384"/>
          </a:xfrm>
        </p:spPr>
        <p:txBody>
          <a:bodyPr/>
          <a:lstStyle>
            <a:lvl1pPr>
              <a:defRPr>
                <a:solidFill>
                  <a:schemeClr val="tx2"/>
                </a:solidFill>
              </a:defRPr>
            </a:lvl1pPr>
          </a:lstStyle>
          <a:p>
            <a:r>
              <a:rPr lang="en-US" dirty="0"/>
              <a:t>Click to edit Master title style</a:t>
            </a:r>
          </a:p>
        </p:txBody>
      </p:sp>
      <p:sp>
        <p:nvSpPr>
          <p:cNvPr id="19" name="Table Placeholder 3">
            <a:extLst>
              <a:ext uri="{FF2B5EF4-FFF2-40B4-BE49-F238E27FC236}">
                <a16:creationId xmlns:a16="http://schemas.microsoft.com/office/drawing/2014/main" id="{2B2A2CF2-1B4F-AF47-A850-CCC66A8E1A3E}"/>
              </a:ext>
            </a:extLst>
          </p:cNvPr>
          <p:cNvSpPr>
            <a:spLocks noGrp="1"/>
          </p:cNvSpPr>
          <p:nvPr>
            <p:ph type="tbl" sz="quarter" idx="10"/>
          </p:nvPr>
        </p:nvSpPr>
        <p:spPr>
          <a:xfrm>
            <a:off x="685800" y="2057400"/>
            <a:ext cx="16887825" cy="662940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610690153"/>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799" y="229873"/>
            <a:ext cx="16886829" cy="1090384"/>
          </a:xfrm>
        </p:spPr>
        <p:txBody>
          <a:bodyPr/>
          <a:lstStyle>
            <a:lvl1pPr>
              <a:defRPr>
                <a:solidFill>
                  <a:schemeClr val="tx2"/>
                </a:solidFill>
              </a:defRPr>
            </a:lvl1pPr>
          </a:lstStyle>
          <a:p>
            <a:r>
              <a:rPr lang="en-US" dirty="0"/>
              <a:t>Click to edit Master title style</a:t>
            </a:r>
          </a:p>
        </p:txBody>
      </p:sp>
      <p:sp>
        <p:nvSpPr>
          <p:cNvPr id="16" name="Chart Placeholder 5">
            <a:extLst>
              <a:ext uri="{FF2B5EF4-FFF2-40B4-BE49-F238E27FC236}">
                <a16:creationId xmlns:a16="http://schemas.microsoft.com/office/drawing/2014/main" id="{591D1356-479B-2E4F-BA4E-AADD8155B389}"/>
              </a:ext>
            </a:extLst>
          </p:cNvPr>
          <p:cNvSpPr>
            <a:spLocks noGrp="1"/>
          </p:cNvSpPr>
          <p:nvPr>
            <p:ph type="chart" sz="quarter" idx="10"/>
          </p:nvPr>
        </p:nvSpPr>
        <p:spPr>
          <a:xfrm>
            <a:off x="685800" y="2057400"/>
            <a:ext cx="16887825" cy="680720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405516256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799" y="229873"/>
            <a:ext cx="16886829" cy="1090384"/>
          </a:xfrm>
        </p:spPr>
        <p:txBody>
          <a:bodyPr/>
          <a:lstStyle>
            <a:lvl1pPr>
              <a:defRPr>
                <a:solidFill>
                  <a:schemeClr val="tx2"/>
                </a:solidFill>
              </a:defRPr>
            </a:lvl1pPr>
          </a:lstStyle>
          <a:p>
            <a:r>
              <a:rPr lang="en-US" dirty="0"/>
              <a:t>Click to edit Master title style</a:t>
            </a:r>
          </a:p>
        </p:txBody>
      </p:sp>
      <p:sp>
        <p:nvSpPr>
          <p:cNvPr id="3" name="Chart Placeholder 5">
            <a:extLst>
              <a:ext uri="{FF2B5EF4-FFF2-40B4-BE49-F238E27FC236}">
                <a16:creationId xmlns:a16="http://schemas.microsoft.com/office/drawing/2014/main" id="{17EE4A2A-D6A7-7149-9A3A-3B08D098FD96}"/>
              </a:ext>
            </a:extLst>
          </p:cNvPr>
          <p:cNvSpPr>
            <a:spLocks noGrp="1"/>
          </p:cNvSpPr>
          <p:nvPr>
            <p:ph type="chart" sz="quarter" idx="10"/>
          </p:nvPr>
        </p:nvSpPr>
        <p:spPr>
          <a:xfrm>
            <a:off x="685800" y="2057400"/>
            <a:ext cx="16887825" cy="680720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987200755"/>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97-1214-BB41-B092-F049349518AE}"/>
              </a:ext>
            </a:extLst>
          </p:cNvPr>
          <p:cNvSpPr>
            <a:spLocks noGrp="1"/>
          </p:cNvSpPr>
          <p:nvPr>
            <p:ph type="title"/>
          </p:nvPr>
        </p:nvSpPr>
        <p:spPr>
          <a:xfrm>
            <a:off x="685799" y="229873"/>
            <a:ext cx="16886829" cy="1090384"/>
          </a:xfrm>
        </p:spPr>
        <p:txBody>
          <a:bodyPr/>
          <a:lstStyle>
            <a:lvl1pPr>
              <a:defRPr>
                <a:solidFill>
                  <a:schemeClr val="tx2"/>
                </a:solidFill>
              </a:defRPr>
            </a:lvl1pPr>
          </a:lstStyle>
          <a:p>
            <a:r>
              <a:rPr lang="en-US" dirty="0"/>
              <a:t>Click to edit Master title style</a:t>
            </a:r>
          </a:p>
        </p:txBody>
      </p:sp>
      <p:sp>
        <p:nvSpPr>
          <p:cNvPr id="3" name="Chart Placeholder 5">
            <a:extLst>
              <a:ext uri="{FF2B5EF4-FFF2-40B4-BE49-F238E27FC236}">
                <a16:creationId xmlns:a16="http://schemas.microsoft.com/office/drawing/2014/main" id="{E30F2D6E-10E2-6847-814E-E8B531A99EF9}"/>
              </a:ext>
            </a:extLst>
          </p:cNvPr>
          <p:cNvSpPr>
            <a:spLocks noGrp="1"/>
          </p:cNvSpPr>
          <p:nvPr>
            <p:ph type="chart" sz="quarter" idx="10"/>
          </p:nvPr>
        </p:nvSpPr>
        <p:spPr>
          <a:xfrm>
            <a:off x="685800" y="2057400"/>
            <a:ext cx="16887825" cy="680720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97068103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5645427" y="-5685182"/>
            <a:ext cx="184731" cy="978729"/>
          </a:xfrm>
          <a:prstGeom prst="rect">
            <a:avLst/>
          </a:prstGeom>
          <a:noFill/>
        </p:spPr>
        <p:txBody>
          <a:bodyPr wrap="none" rtlCol="0">
            <a:spAutoFit/>
          </a:bodyPr>
          <a:lstStyle/>
          <a:p>
            <a:endParaRPr lang="en-US" sz="5760" dirty="0"/>
          </a:p>
        </p:txBody>
      </p:sp>
      <p:sp>
        <p:nvSpPr>
          <p:cNvPr id="6" name="TextBox 5"/>
          <p:cNvSpPr txBox="1"/>
          <p:nvPr userDrawn="1"/>
        </p:nvSpPr>
        <p:spPr>
          <a:xfrm>
            <a:off x="14872449" y="12209931"/>
            <a:ext cx="184731" cy="978729"/>
          </a:xfrm>
          <a:prstGeom prst="rect">
            <a:avLst/>
          </a:prstGeom>
          <a:noFill/>
        </p:spPr>
        <p:txBody>
          <a:bodyPr wrap="none" rtlCol="0">
            <a:spAutoFit/>
          </a:bodyPr>
          <a:lstStyle/>
          <a:p>
            <a:endParaRPr lang="en-US" sz="5760"/>
          </a:p>
        </p:txBody>
      </p:sp>
      <p:pic>
        <p:nvPicPr>
          <p:cNvPr id="9" name="Picture 8">
            <a:extLst>
              <a:ext uri="{FF2B5EF4-FFF2-40B4-BE49-F238E27FC236}">
                <a16:creationId xmlns:a16="http://schemas.microsoft.com/office/drawing/2014/main" id="{0C0CD439-66AA-B54A-8E95-37CD120E6E1D}"/>
              </a:ext>
            </a:extLst>
          </p:cNvPr>
          <p:cNvPicPr>
            <a:picLocks noChangeAspect="1"/>
          </p:cNvPicPr>
          <p:nvPr userDrawn="1"/>
        </p:nvPicPr>
        <p:blipFill>
          <a:blip r:embed="rId2"/>
          <a:stretch>
            <a:fillRect/>
          </a:stretch>
        </p:blipFill>
        <p:spPr>
          <a:xfrm>
            <a:off x="0" y="27867"/>
            <a:ext cx="18288000" cy="10281314"/>
          </a:xfrm>
          <a:prstGeom prst="rect">
            <a:avLst/>
          </a:prstGeom>
        </p:spPr>
      </p:pic>
      <p:sp>
        <p:nvSpPr>
          <p:cNvPr id="17" name="Title 1">
            <a:extLst>
              <a:ext uri="{FF2B5EF4-FFF2-40B4-BE49-F238E27FC236}">
                <a16:creationId xmlns:a16="http://schemas.microsoft.com/office/drawing/2014/main" id="{0C39D3BE-5184-D545-A327-AE99FFA3AEB6}"/>
              </a:ext>
            </a:extLst>
          </p:cNvPr>
          <p:cNvSpPr>
            <a:spLocks noGrp="1"/>
          </p:cNvSpPr>
          <p:nvPr>
            <p:ph type="title"/>
          </p:nvPr>
        </p:nvSpPr>
        <p:spPr>
          <a:xfrm>
            <a:off x="685800" y="3236788"/>
            <a:ext cx="13325843" cy="1408774"/>
          </a:xfrm>
        </p:spPr>
        <p:txBody>
          <a:bodyPr anchor="ctr" anchorCtr="0">
            <a:noAutofit/>
          </a:bodyPr>
          <a:lstStyle>
            <a:lvl1pPr algn="l">
              <a:defRPr sz="8000">
                <a:solidFill>
                  <a:schemeClr val="tx2"/>
                </a:solidFill>
              </a:defRPr>
            </a:lvl1pPr>
          </a:lstStyle>
          <a:p>
            <a:r>
              <a:rPr lang="en-US" dirty="0"/>
              <a:t>Click to edit Master title style</a:t>
            </a:r>
          </a:p>
        </p:txBody>
      </p:sp>
      <p:sp>
        <p:nvSpPr>
          <p:cNvPr id="18" name="Text Placeholder 2">
            <a:extLst>
              <a:ext uri="{FF2B5EF4-FFF2-40B4-BE49-F238E27FC236}">
                <a16:creationId xmlns:a16="http://schemas.microsoft.com/office/drawing/2014/main" id="{6F38406E-8093-114A-80F6-C8D7BE2CCE61}"/>
              </a:ext>
            </a:extLst>
          </p:cNvPr>
          <p:cNvSpPr>
            <a:spLocks noGrp="1"/>
          </p:cNvSpPr>
          <p:nvPr>
            <p:ph type="body" sz="quarter" idx="10"/>
          </p:nvPr>
        </p:nvSpPr>
        <p:spPr>
          <a:xfrm>
            <a:off x="685800" y="4645560"/>
            <a:ext cx="7975600" cy="990600"/>
          </a:xfrm>
          <a:prstGeom prst="rect">
            <a:avLst/>
          </a:prstGeom>
        </p:spPr>
        <p:txBody>
          <a:bodyPr/>
          <a:lstStyle>
            <a:lvl1pPr>
              <a:defRPr>
                <a:solidFill>
                  <a:schemeClr val="tx2"/>
                </a:solidFill>
              </a:defRPr>
            </a:lvl1pPr>
          </a:lstStyle>
          <a:p>
            <a:pPr lvl="0"/>
            <a:r>
              <a:rPr lang="en-US" dirty="0"/>
              <a:t>Edit Master text styles</a:t>
            </a:r>
          </a:p>
        </p:txBody>
      </p:sp>
      <p:sp>
        <p:nvSpPr>
          <p:cNvPr id="19" name="Text Placeholder 11">
            <a:extLst>
              <a:ext uri="{FF2B5EF4-FFF2-40B4-BE49-F238E27FC236}">
                <a16:creationId xmlns:a16="http://schemas.microsoft.com/office/drawing/2014/main" id="{F86BE37E-764E-C74F-8FC4-1742D6FC0A3C}"/>
              </a:ext>
            </a:extLst>
          </p:cNvPr>
          <p:cNvSpPr>
            <a:spLocks noGrp="1"/>
          </p:cNvSpPr>
          <p:nvPr>
            <p:ph type="body" sz="quarter" idx="11" hasCustomPrompt="1"/>
          </p:nvPr>
        </p:nvSpPr>
        <p:spPr>
          <a:xfrm>
            <a:off x="685800" y="7437946"/>
            <a:ext cx="7366000" cy="1245746"/>
          </a:xfrm>
          <a:prstGeom prst="rect">
            <a:avLst/>
          </a:prstGeom>
        </p:spPr>
        <p:txBody>
          <a:bodyPr>
            <a:normAutofit/>
          </a:bodyPr>
          <a:lstStyle>
            <a:lvl1pPr marL="0" indent="0" algn="l">
              <a:buNone/>
              <a:defRPr sz="3250" baseline="0">
                <a:solidFill>
                  <a:schemeClr val="tx2"/>
                </a:solidFill>
              </a:defRPr>
            </a:lvl1pPr>
          </a:lstStyle>
          <a:p>
            <a:pPr lvl="0"/>
            <a:r>
              <a:rPr lang="en-US" dirty="0"/>
              <a:t>Click to edit Presenter, Team</a:t>
            </a:r>
          </a:p>
          <a:p>
            <a:pPr lvl="0"/>
            <a:r>
              <a:rPr lang="en-US" dirty="0"/>
              <a:t>Date, location</a:t>
            </a:r>
          </a:p>
        </p:txBody>
      </p:sp>
      <p:pic>
        <p:nvPicPr>
          <p:cNvPr id="20" name="Picture 19">
            <a:extLst>
              <a:ext uri="{FF2B5EF4-FFF2-40B4-BE49-F238E27FC236}">
                <a16:creationId xmlns:a16="http://schemas.microsoft.com/office/drawing/2014/main" id="{5D66EFE7-EC84-CD47-9909-3F9E29016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87800" y="9413823"/>
            <a:ext cx="881310" cy="528786"/>
          </a:xfrm>
          <a:prstGeom prst="rect">
            <a:avLst/>
          </a:prstGeom>
        </p:spPr>
      </p:pic>
      <p:sp>
        <p:nvSpPr>
          <p:cNvPr id="11" name="TextBox 10">
            <a:extLst>
              <a:ext uri="{FF2B5EF4-FFF2-40B4-BE49-F238E27FC236}">
                <a16:creationId xmlns:a16="http://schemas.microsoft.com/office/drawing/2014/main" id="{D67C184B-EFF1-FC42-ACB9-16B711681355}"/>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56951653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p:spPr>
        <p:txBody>
          <a:bodyPr spcFirstLastPara="1" wrap="square" lIns="182850" tIns="182850" rIns="182850" bIns="182850" anchor="ctr" anchorCtr="0">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_You">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3354F-D815-CB42-ABA6-4877489489A4}"/>
              </a:ext>
            </a:extLst>
          </p:cNvPr>
          <p:cNvPicPr>
            <a:picLocks noChangeAspect="1"/>
          </p:cNvPicPr>
          <p:nvPr userDrawn="1"/>
        </p:nvPicPr>
        <p:blipFill>
          <a:blip r:embed="rId2"/>
          <a:stretch>
            <a:fillRect/>
          </a:stretch>
        </p:blipFill>
        <p:spPr>
          <a:xfrm>
            <a:off x="0" y="1"/>
            <a:ext cx="18288000" cy="10281314"/>
          </a:xfrm>
          <a:prstGeom prst="rect">
            <a:avLst/>
          </a:prstGeom>
        </p:spPr>
      </p:pic>
      <p:sp>
        <p:nvSpPr>
          <p:cNvPr id="4" name="Title 1">
            <a:extLst>
              <a:ext uri="{FF2B5EF4-FFF2-40B4-BE49-F238E27FC236}">
                <a16:creationId xmlns:a16="http://schemas.microsoft.com/office/drawing/2014/main" id="{5961D4C6-43F6-D04A-9AB5-31F7980DE892}"/>
              </a:ext>
            </a:extLst>
          </p:cNvPr>
          <p:cNvSpPr>
            <a:spLocks noGrp="1"/>
          </p:cNvSpPr>
          <p:nvPr>
            <p:ph type="title" hasCustomPrompt="1"/>
          </p:nvPr>
        </p:nvSpPr>
        <p:spPr>
          <a:xfrm>
            <a:off x="685800" y="3101661"/>
            <a:ext cx="15544800" cy="2043113"/>
          </a:xfrm>
        </p:spPr>
        <p:txBody>
          <a:bodyPr anchor="ctr">
            <a:noAutofit/>
          </a:bodyPr>
          <a:lstStyle>
            <a:lvl1pPr algn="l">
              <a:defRPr sz="8000" b="1" cap="none">
                <a:solidFill>
                  <a:schemeClr val="tx2"/>
                </a:solidFill>
              </a:defRPr>
            </a:lvl1pPr>
          </a:lstStyle>
          <a:p>
            <a:r>
              <a:rPr lang="en-US" dirty="0"/>
              <a:t>Thank you!</a:t>
            </a:r>
          </a:p>
        </p:txBody>
      </p:sp>
      <p:sp>
        <p:nvSpPr>
          <p:cNvPr id="5" name="Text Placeholder 11">
            <a:extLst>
              <a:ext uri="{FF2B5EF4-FFF2-40B4-BE49-F238E27FC236}">
                <a16:creationId xmlns:a16="http://schemas.microsoft.com/office/drawing/2014/main" id="{509E35A8-0BD0-3943-81AF-27AD5871D52B}"/>
              </a:ext>
            </a:extLst>
          </p:cNvPr>
          <p:cNvSpPr>
            <a:spLocks noGrp="1"/>
          </p:cNvSpPr>
          <p:nvPr>
            <p:ph type="body" sz="quarter" idx="10"/>
          </p:nvPr>
        </p:nvSpPr>
        <p:spPr>
          <a:xfrm>
            <a:off x="685800" y="5143501"/>
            <a:ext cx="7366000" cy="866774"/>
          </a:xfrm>
          <a:prstGeom prst="rect">
            <a:avLst/>
          </a:prstGeom>
        </p:spPr>
        <p:txBody>
          <a:bodyPr>
            <a:normAutofit/>
          </a:bodyPr>
          <a:lstStyle>
            <a:lvl1pPr marL="0" indent="0" algn="l">
              <a:buNone/>
              <a:defRPr sz="3250" baseline="0">
                <a:solidFill>
                  <a:schemeClr val="tx2"/>
                </a:solidFill>
              </a:defRPr>
            </a:lvl1pPr>
          </a:lstStyle>
          <a:p>
            <a:pPr lvl="0"/>
            <a:r>
              <a:rPr lang="en-US" dirty="0"/>
              <a:t>Click to edit Master text styles</a:t>
            </a:r>
          </a:p>
        </p:txBody>
      </p:sp>
      <p:pic>
        <p:nvPicPr>
          <p:cNvPr id="7" name="Picture 6">
            <a:extLst>
              <a:ext uri="{FF2B5EF4-FFF2-40B4-BE49-F238E27FC236}">
                <a16:creationId xmlns:a16="http://schemas.microsoft.com/office/drawing/2014/main" id="{AB030730-23FD-084C-B180-980A8DAAB7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87800" y="9413823"/>
            <a:ext cx="881310" cy="528786"/>
          </a:xfrm>
          <a:prstGeom prst="rect">
            <a:avLst/>
          </a:prstGeom>
        </p:spPr>
      </p:pic>
      <p:sp>
        <p:nvSpPr>
          <p:cNvPr id="8" name="TextBox 7">
            <a:extLst>
              <a:ext uri="{FF2B5EF4-FFF2-40B4-BE49-F238E27FC236}">
                <a16:creationId xmlns:a16="http://schemas.microsoft.com/office/drawing/2014/main" id="{E862C44C-5305-B14C-BBB0-B6B7CFA8FA73}"/>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163321037"/>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5645427" y="-5685182"/>
            <a:ext cx="184731" cy="978729"/>
          </a:xfrm>
          <a:prstGeom prst="rect">
            <a:avLst/>
          </a:prstGeom>
          <a:noFill/>
        </p:spPr>
        <p:txBody>
          <a:bodyPr wrap="none" rtlCol="0">
            <a:spAutoFit/>
          </a:bodyPr>
          <a:lstStyle/>
          <a:p>
            <a:endParaRPr lang="en-US" sz="576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8288000" cy="10287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50" dirty="0"/>
          </a:p>
        </p:txBody>
      </p:sp>
      <p:sp>
        <p:nvSpPr>
          <p:cNvPr id="6" name="TextBox 5"/>
          <p:cNvSpPr txBox="1"/>
          <p:nvPr userDrawn="1"/>
        </p:nvSpPr>
        <p:spPr>
          <a:xfrm>
            <a:off x="14872449" y="12209931"/>
            <a:ext cx="184731" cy="978729"/>
          </a:xfrm>
          <a:prstGeom prst="rect">
            <a:avLst/>
          </a:prstGeom>
          <a:noFill/>
        </p:spPr>
        <p:txBody>
          <a:bodyPr wrap="none" rtlCol="0">
            <a:spAutoFit/>
          </a:bodyPr>
          <a:lstStyle/>
          <a:p>
            <a:endParaRPr lang="en-US" sz="5760"/>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7801" y="9413822"/>
            <a:ext cx="886726" cy="530128"/>
          </a:xfrm>
          <a:prstGeom prst="rect">
            <a:avLst/>
          </a:prstGeom>
        </p:spPr>
      </p:pic>
      <p:sp>
        <p:nvSpPr>
          <p:cNvPr id="10" name="TextBox 9">
            <a:extLst>
              <a:ext uri="{FF2B5EF4-FFF2-40B4-BE49-F238E27FC236}">
                <a16:creationId xmlns:a16="http://schemas.microsoft.com/office/drawing/2014/main" id="{EB462D74-2583-7345-AFE7-9092D34EC9CA}"/>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374022499"/>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sic Type">
  <p:cSld name="Basic Type">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729370" y="815586"/>
            <a:ext cx="12513000" cy="1683000"/>
          </a:xfrm>
          <a:prstGeom prst="rect">
            <a:avLst/>
          </a:prstGeom>
          <a:noFill/>
          <a:ln>
            <a:noFill/>
          </a:ln>
        </p:spPr>
        <p:txBody>
          <a:bodyPr spcFirstLastPara="1" wrap="square" lIns="91425" tIns="91425" rIns="91425" bIns="91425" anchor="t" anchorCtr="0">
            <a:noAutofit/>
          </a:bodyPr>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9" name="Google Shape;79;p17"/>
          <p:cNvSpPr txBox="1">
            <a:spLocks noGrp="1"/>
          </p:cNvSpPr>
          <p:nvPr>
            <p:ph type="body" idx="1"/>
          </p:nvPr>
        </p:nvSpPr>
        <p:spPr>
          <a:xfrm>
            <a:off x="746126" y="2660650"/>
            <a:ext cx="12512400" cy="6445200"/>
          </a:xfrm>
          <a:prstGeom prst="rect">
            <a:avLst/>
          </a:prstGeom>
          <a:noFill/>
          <a:ln>
            <a:noFill/>
          </a:ln>
        </p:spPr>
        <p:txBody>
          <a:bodyPr spcFirstLastPara="1" wrap="square" lIns="91425" tIns="91425" rIns="91425" bIns="91425" anchor="t" anchorCtr="0">
            <a:noAutofit/>
          </a:bodyPr>
          <a:lstStyle>
            <a:lvl1pPr marL="914400" lvl="0" indent="-457200" algn="l" rtl="0">
              <a:lnSpc>
                <a:spcPct val="110000"/>
              </a:lnSpc>
              <a:spcBef>
                <a:spcPts val="0"/>
              </a:spcBef>
              <a:spcAft>
                <a:spcPts val="0"/>
              </a:spcAft>
              <a:buClr>
                <a:srgbClr val="747474"/>
              </a:buClr>
              <a:buSzPts val="1200"/>
              <a:buFont typeface="Arial"/>
              <a:buNone/>
              <a:defRPr/>
            </a:lvl1pPr>
            <a:lvl2pPr marL="1828800" lvl="1" indent="-609600" algn="l" rtl="0">
              <a:lnSpc>
                <a:spcPct val="110000"/>
              </a:lnSpc>
              <a:spcBef>
                <a:spcPts val="0"/>
              </a:spcBef>
              <a:spcAft>
                <a:spcPts val="0"/>
              </a:spcAft>
              <a:buClr>
                <a:srgbClr val="747474"/>
              </a:buClr>
              <a:buSzPts val="1200"/>
              <a:buFont typeface="Arial"/>
              <a:buChar char="•"/>
              <a:defRPr/>
            </a:lvl2pPr>
            <a:lvl3pPr marL="2743200" lvl="2" indent="-609600" algn="l" rtl="0">
              <a:lnSpc>
                <a:spcPct val="110000"/>
              </a:lnSpc>
              <a:spcBef>
                <a:spcPts val="0"/>
              </a:spcBef>
              <a:spcAft>
                <a:spcPts val="0"/>
              </a:spcAft>
              <a:buClr>
                <a:srgbClr val="747474"/>
              </a:buClr>
              <a:buSzPts val="1200"/>
              <a:buFont typeface="Arial"/>
              <a:buChar char="•"/>
              <a:defRPr/>
            </a:lvl3pPr>
            <a:lvl4pPr marL="3657600" lvl="3" indent="-609600" algn="l" rtl="0">
              <a:spcBef>
                <a:spcPts val="0"/>
              </a:spcBef>
              <a:spcAft>
                <a:spcPts val="0"/>
              </a:spcAft>
              <a:buClr>
                <a:schemeClr val="dk1"/>
              </a:buClr>
              <a:buSzPts val="1200"/>
              <a:buFont typeface="Arial"/>
              <a:buChar char="–"/>
              <a:defRPr/>
            </a:lvl4pPr>
            <a:lvl5pPr marL="4572000" lvl="4" indent="-609600" algn="l" rtl="0">
              <a:spcBef>
                <a:spcPts val="0"/>
              </a:spcBef>
              <a:spcAft>
                <a:spcPts val="0"/>
              </a:spcAft>
              <a:buClr>
                <a:schemeClr val="dk1"/>
              </a:buClr>
              <a:buSzPts val="1200"/>
              <a:buFont typeface="Arial"/>
              <a:buChar char="»"/>
              <a:defRPr/>
            </a:lvl5pPr>
            <a:lvl6pPr marL="5486400" lvl="5" indent="-609600" algn="l" rtl="0">
              <a:spcBef>
                <a:spcPts val="800"/>
              </a:spcBef>
              <a:spcAft>
                <a:spcPts val="0"/>
              </a:spcAft>
              <a:buClr>
                <a:schemeClr val="dk1"/>
              </a:buClr>
              <a:buSzPts val="1200"/>
              <a:buFont typeface="Arial"/>
              <a:buChar char="•"/>
              <a:defRPr/>
            </a:lvl6pPr>
            <a:lvl7pPr marL="6400800" lvl="6" indent="-609600" algn="l" rtl="0">
              <a:spcBef>
                <a:spcPts val="800"/>
              </a:spcBef>
              <a:spcAft>
                <a:spcPts val="0"/>
              </a:spcAft>
              <a:buClr>
                <a:schemeClr val="dk1"/>
              </a:buClr>
              <a:buSzPts val="1200"/>
              <a:buFont typeface="Arial"/>
              <a:buChar char="•"/>
              <a:defRPr/>
            </a:lvl7pPr>
            <a:lvl8pPr marL="7315200" lvl="7" indent="-609600" algn="l" rtl="0">
              <a:spcBef>
                <a:spcPts val="800"/>
              </a:spcBef>
              <a:spcAft>
                <a:spcPts val="0"/>
              </a:spcAft>
              <a:buClr>
                <a:schemeClr val="dk1"/>
              </a:buClr>
              <a:buSzPts val="1200"/>
              <a:buFont typeface="Arial"/>
              <a:buChar char="•"/>
              <a:defRPr/>
            </a:lvl8pPr>
            <a:lvl9pPr marL="8229600" lvl="8" indent="-609600" algn="l" rtl="0">
              <a:spcBef>
                <a:spcPts val="800"/>
              </a:spcBef>
              <a:spcAft>
                <a:spcPts val="0"/>
              </a:spcAft>
              <a:buClr>
                <a:schemeClr val="dk1"/>
              </a:buClr>
              <a:buSzPts val="1200"/>
              <a:buFont typeface="Arial"/>
              <a:buChar char="•"/>
              <a:defRPr/>
            </a:lvl9pPr>
          </a:lstStyle>
          <a:p>
            <a:endParaRPr/>
          </a:p>
        </p:txBody>
      </p:sp>
    </p:spTree>
    <p:extLst>
      <p:ext uri="{BB962C8B-B14F-4D97-AF65-F5344CB8AC3E}">
        <p14:creationId xmlns:p14="http://schemas.microsoft.com/office/powerpoint/2010/main" val="32227903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1044000" y="547688"/>
            <a:ext cx="15986400" cy="1356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1100"/>
              <a:buFont typeface="Quattrocento Sans"/>
              <a:buNone/>
              <a:defRPr sz="6600" b="0" i="0" u="none" strike="noStrike" cap="none">
                <a:solidFill>
                  <a:schemeClr val="dk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62" name="Google Shape;62;p16"/>
          <p:cNvSpPr txBox="1">
            <a:spLocks noGrp="1"/>
          </p:cNvSpPr>
          <p:nvPr>
            <p:ph type="body" idx="1"/>
          </p:nvPr>
        </p:nvSpPr>
        <p:spPr>
          <a:xfrm>
            <a:off x="1044000" y="2173500"/>
            <a:ext cx="15773400" cy="6526800"/>
          </a:xfrm>
          <a:prstGeom prst="rect">
            <a:avLst/>
          </a:prstGeom>
          <a:noFill/>
          <a:ln>
            <a:noFill/>
          </a:ln>
        </p:spPr>
        <p:txBody>
          <a:bodyPr spcFirstLastPara="1" wrap="square" lIns="68575" tIns="68575" rIns="68575" bIns="68575" anchor="t" anchorCtr="0">
            <a:noAutofit/>
          </a:bodyPr>
          <a:lstStyle>
            <a:lvl1pPr marL="914400" marR="0" lvl="0" indent="-457200" algn="l" rtl="0">
              <a:lnSpc>
                <a:spcPct val="90000"/>
              </a:lnSpc>
              <a:spcBef>
                <a:spcPts val="2800"/>
              </a:spcBef>
              <a:spcAft>
                <a:spcPts val="0"/>
              </a:spcAft>
              <a:buClr>
                <a:schemeClr val="accent1"/>
              </a:buClr>
              <a:buSzPts val="1100"/>
              <a:buFont typeface="Arial"/>
              <a:buNone/>
              <a:defRPr sz="6000" b="0" i="0" u="none" strike="noStrike" cap="none">
                <a:solidFill>
                  <a:schemeClr val="accen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Quattrocento Sans"/>
                <a:ea typeface="Quattrocento Sans"/>
                <a:cs typeface="Quattrocento Sans"/>
                <a:sym typeface="Quattrocento Sans"/>
              </a:defRPr>
            </a:lvl2pPr>
            <a:lvl3pPr marL="2743200" marR="0" lvl="2" indent="-647700" algn="l" rtl="0">
              <a:lnSpc>
                <a:spcPct val="90000"/>
              </a:lnSpc>
              <a:spcBef>
                <a:spcPts val="800"/>
              </a:spcBef>
              <a:spcAft>
                <a:spcPts val="0"/>
              </a:spcAft>
              <a:buClr>
                <a:schemeClr val="dk1"/>
              </a:buClr>
              <a:buSzPts val="1500"/>
              <a:buFont typeface="Quattrocento Sans"/>
              <a:buChar char="◦"/>
              <a:defRPr sz="3000" b="0" i="0" u="none" strike="noStrike" cap="none">
                <a:solidFill>
                  <a:schemeClr val="dk1"/>
                </a:solidFill>
                <a:latin typeface="Quattrocento Sans"/>
                <a:ea typeface="Quattrocento Sans"/>
                <a:cs typeface="Quattrocento Sans"/>
                <a:sym typeface="Quattrocento Sans"/>
              </a:defRPr>
            </a:lvl3pPr>
            <a:lvl4pPr marL="3657600" marR="0" lvl="3"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4pPr>
            <a:lvl5pPr marL="4572000" marR="0" lvl="4"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37129733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White">
  <p:cSld name="Blank White">
    <p:spTree>
      <p:nvGrpSpPr>
        <p:cNvPr id="1" name="Shape 1339"/>
        <p:cNvGrpSpPr/>
        <p:nvPr/>
      </p:nvGrpSpPr>
      <p:grpSpPr>
        <a:xfrm>
          <a:off x="0" y="0"/>
          <a:ext cx="0" cy="0"/>
          <a:chOff x="0" y="0"/>
          <a:chExt cx="0" cy="0"/>
        </a:xfrm>
      </p:grpSpPr>
    </p:spTree>
    <p:extLst>
      <p:ext uri="{BB962C8B-B14F-4D97-AF65-F5344CB8AC3E}">
        <p14:creationId xmlns:p14="http://schemas.microsoft.com/office/powerpoint/2010/main" val="23125156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Option 2 - 18pt">
  <p:cSld name="Content Option 2 - 18pt">
    <p:spTree>
      <p:nvGrpSpPr>
        <p:cNvPr id="1" name="Shape 2060"/>
        <p:cNvGrpSpPr/>
        <p:nvPr/>
      </p:nvGrpSpPr>
      <p:grpSpPr>
        <a:xfrm>
          <a:off x="0" y="0"/>
          <a:ext cx="0" cy="0"/>
          <a:chOff x="0" y="0"/>
          <a:chExt cx="0" cy="0"/>
        </a:xfrm>
      </p:grpSpPr>
      <p:pic>
        <p:nvPicPr>
          <p:cNvPr id="2061" name="Google Shape;2061;p317"/>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2062" name="Google Shape;2062;p317"/>
          <p:cNvSpPr txBox="1">
            <a:spLocks noGrp="1"/>
          </p:cNvSpPr>
          <p:nvPr>
            <p:ph type="body" idx="1"/>
          </p:nvPr>
        </p:nvSpPr>
        <p:spPr>
          <a:xfrm>
            <a:off x="423850" y="2069154"/>
            <a:ext cx="7828800" cy="7276800"/>
          </a:xfrm>
          <a:prstGeom prst="rect">
            <a:avLst/>
          </a:prstGeom>
          <a:noFill/>
          <a:ln>
            <a:noFill/>
          </a:ln>
        </p:spPr>
        <p:txBody>
          <a:bodyPr spcFirstLastPara="1" wrap="square" lIns="91425" tIns="91425" rIns="91425" bIns="91425" anchor="t" anchorCtr="0">
            <a:noAutofit/>
          </a:bodyPr>
          <a:lstStyle>
            <a:lvl1pPr marL="914400" lvl="0" indent="-457200" rtl="0">
              <a:lnSpc>
                <a:spcPct val="115000"/>
              </a:lnSpc>
              <a:spcBef>
                <a:spcPts val="2400"/>
              </a:spcBef>
              <a:spcAft>
                <a:spcPts val="0"/>
              </a:spcAft>
              <a:buSzPts val="1200"/>
              <a:buNone/>
              <a:defRPr/>
            </a:lvl1pPr>
            <a:lvl2pPr marL="1828800" lvl="1" indent="-609600" rtl="0">
              <a:lnSpc>
                <a:spcPct val="115000"/>
              </a:lnSpc>
              <a:spcBef>
                <a:spcPts val="2400"/>
              </a:spcBef>
              <a:spcAft>
                <a:spcPts val="0"/>
              </a:spcAft>
              <a:buSzPts val="1200"/>
              <a:buChar char="•"/>
              <a:defRPr/>
            </a:lvl2pPr>
            <a:lvl3pPr marL="2743200" lvl="2" indent="-609600" rtl="0">
              <a:lnSpc>
                <a:spcPct val="115000"/>
              </a:lnSpc>
              <a:spcBef>
                <a:spcPts val="2400"/>
              </a:spcBef>
              <a:spcAft>
                <a:spcPts val="0"/>
              </a:spcAft>
              <a:buSzPts val="1200"/>
              <a:buChar char="•"/>
              <a:defRPr/>
            </a:lvl3pPr>
            <a:lvl4pPr marL="3657600" lvl="3" indent="-609600" rtl="0">
              <a:lnSpc>
                <a:spcPct val="115000"/>
              </a:lnSpc>
              <a:spcBef>
                <a:spcPts val="2400"/>
              </a:spcBef>
              <a:spcAft>
                <a:spcPts val="0"/>
              </a:spcAft>
              <a:buSzPts val="1200"/>
              <a:buChar char="–"/>
              <a:defRPr/>
            </a:lvl4pPr>
            <a:lvl5pPr marL="4572000" lvl="4" indent="-609600" rtl="0">
              <a:lnSpc>
                <a:spcPct val="115000"/>
              </a:lnSpc>
              <a:spcBef>
                <a:spcPts val="2400"/>
              </a:spcBef>
              <a:spcAft>
                <a:spcPts val="0"/>
              </a:spcAft>
              <a:buSzPts val="1200"/>
              <a:buChar char="»"/>
              <a:defRPr/>
            </a:lvl5pPr>
            <a:lvl6pPr marL="5486400" lvl="5" indent="-609600" rtl="0">
              <a:lnSpc>
                <a:spcPct val="115000"/>
              </a:lnSpc>
              <a:spcBef>
                <a:spcPts val="2400"/>
              </a:spcBef>
              <a:spcAft>
                <a:spcPts val="0"/>
              </a:spcAft>
              <a:buSzPts val="1200"/>
              <a:buChar char="•"/>
              <a:defRPr/>
            </a:lvl6pPr>
            <a:lvl7pPr marL="6400800" lvl="6" indent="-609600" rtl="0">
              <a:lnSpc>
                <a:spcPct val="115000"/>
              </a:lnSpc>
              <a:spcBef>
                <a:spcPts val="2400"/>
              </a:spcBef>
              <a:spcAft>
                <a:spcPts val="0"/>
              </a:spcAft>
              <a:buSzPts val="1200"/>
              <a:buChar char="•"/>
              <a:defRPr/>
            </a:lvl7pPr>
            <a:lvl8pPr marL="7315200" lvl="7" indent="-609600" rtl="0">
              <a:lnSpc>
                <a:spcPct val="115000"/>
              </a:lnSpc>
              <a:spcBef>
                <a:spcPts val="2400"/>
              </a:spcBef>
              <a:spcAft>
                <a:spcPts val="0"/>
              </a:spcAft>
              <a:buSzPts val="1200"/>
              <a:buChar char="•"/>
              <a:defRPr/>
            </a:lvl8pPr>
            <a:lvl9pPr marL="8229600" lvl="8" indent="-609600" rtl="0">
              <a:lnSpc>
                <a:spcPct val="115000"/>
              </a:lnSpc>
              <a:spcBef>
                <a:spcPts val="2400"/>
              </a:spcBef>
              <a:spcAft>
                <a:spcPts val="0"/>
              </a:spcAft>
              <a:buSzPts val="1200"/>
              <a:buChar char="•"/>
              <a:defRPr/>
            </a:lvl9pPr>
          </a:lstStyle>
          <a:p>
            <a:endParaRPr/>
          </a:p>
        </p:txBody>
      </p:sp>
      <p:sp>
        <p:nvSpPr>
          <p:cNvPr id="2063" name="Google Shape;2063;p317"/>
          <p:cNvSpPr txBox="1">
            <a:spLocks noGrp="1"/>
          </p:cNvSpPr>
          <p:nvPr>
            <p:ph type="title"/>
          </p:nvPr>
        </p:nvSpPr>
        <p:spPr>
          <a:xfrm>
            <a:off x="423850" y="967750"/>
            <a:ext cx="17483400" cy="112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64" name="Google Shape;2064;p317"/>
          <p:cNvSpPr txBox="1">
            <a:spLocks noGrp="1"/>
          </p:cNvSpPr>
          <p:nvPr>
            <p:ph type="subTitle" idx="2"/>
          </p:nvPr>
        </p:nvSpPr>
        <p:spPr>
          <a:xfrm>
            <a:off x="423850" y="328900"/>
            <a:ext cx="17483400" cy="8484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595959"/>
              </a:buClr>
              <a:buSzPts val="1200"/>
              <a:buFont typeface="Arial"/>
              <a:buNone/>
              <a:defRPr/>
            </a:lvl1pPr>
            <a:lvl2pPr marL="222250" marR="0" lvl="1" indent="-69850" algn="l" rtl="0">
              <a:lnSpc>
                <a:spcPct val="100000"/>
              </a:lnSpc>
              <a:spcBef>
                <a:spcPts val="0"/>
              </a:spcBef>
              <a:spcAft>
                <a:spcPts val="0"/>
              </a:spcAft>
              <a:buClr>
                <a:srgbClr val="595959"/>
              </a:buClr>
              <a:buSzPts val="1200"/>
              <a:buFont typeface="Arial"/>
              <a:buNone/>
              <a:defRPr/>
            </a:lvl2pPr>
            <a:lvl3pPr marL="574674" marR="0" lvl="2" indent="-219074" algn="l" rtl="0">
              <a:lnSpc>
                <a:spcPct val="100000"/>
              </a:lnSpc>
              <a:spcBef>
                <a:spcPts val="0"/>
              </a:spcBef>
              <a:spcAft>
                <a:spcPts val="0"/>
              </a:spcAft>
              <a:buClr>
                <a:srgbClr val="595959"/>
              </a:buClr>
              <a:buSzPts val="1200"/>
              <a:buFont typeface="Arial"/>
              <a:buNone/>
              <a:defRPr/>
            </a:lvl3pPr>
            <a:lvl4pPr marL="2057400" marR="0" lvl="3" indent="-381000" algn="l" rtl="0">
              <a:lnSpc>
                <a:spcPct val="100000"/>
              </a:lnSpc>
              <a:spcBef>
                <a:spcPts val="0"/>
              </a:spcBef>
              <a:spcAft>
                <a:spcPts val="0"/>
              </a:spcAft>
              <a:buClr>
                <a:schemeClr val="dk1"/>
              </a:buClr>
              <a:buSzPts val="1200"/>
              <a:buFont typeface="Arial"/>
              <a:buNone/>
              <a:defRPr/>
            </a:lvl4pPr>
            <a:lvl5pPr marL="2514600" marR="0" lvl="4" indent="-254000" algn="l" rtl="0">
              <a:lnSpc>
                <a:spcPct val="100000"/>
              </a:lnSpc>
              <a:spcBef>
                <a:spcPts val="0"/>
              </a:spcBef>
              <a:spcAft>
                <a:spcPts val="0"/>
              </a:spcAft>
              <a:buClr>
                <a:schemeClr val="dk1"/>
              </a:buClr>
              <a:buSzPts val="1200"/>
              <a:buFont typeface="Arial"/>
              <a:buNone/>
              <a:defRPr/>
            </a:lvl5pPr>
            <a:lvl6pPr marL="5029200" marR="0" lvl="5" indent="-203200" algn="l" rtl="0">
              <a:lnSpc>
                <a:spcPct val="100000"/>
              </a:lnSpc>
              <a:spcBef>
                <a:spcPts val="0"/>
              </a:spcBef>
              <a:spcAft>
                <a:spcPts val="0"/>
              </a:spcAft>
              <a:buClr>
                <a:schemeClr val="dk1"/>
              </a:buClr>
              <a:buSzPts val="1200"/>
              <a:buFont typeface="Arial"/>
              <a:buNone/>
              <a:defRPr/>
            </a:lvl6pPr>
            <a:lvl7pPr marL="5943600" marR="0" lvl="6" indent="-203200" algn="l" rtl="0">
              <a:lnSpc>
                <a:spcPct val="100000"/>
              </a:lnSpc>
              <a:spcBef>
                <a:spcPts val="0"/>
              </a:spcBef>
              <a:spcAft>
                <a:spcPts val="0"/>
              </a:spcAft>
              <a:buClr>
                <a:schemeClr val="dk1"/>
              </a:buClr>
              <a:buSzPts val="1200"/>
              <a:buFont typeface="Arial"/>
              <a:buNone/>
              <a:defRPr/>
            </a:lvl7pPr>
            <a:lvl8pPr marL="6858000" marR="0" lvl="7" indent="-203200" algn="l" rtl="0">
              <a:lnSpc>
                <a:spcPct val="100000"/>
              </a:lnSpc>
              <a:spcBef>
                <a:spcPts val="0"/>
              </a:spcBef>
              <a:spcAft>
                <a:spcPts val="0"/>
              </a:spcAft>
              <a:buClr>
                <a:schemeClr val="dk1"/>
              </a:buClr>
              <a:buSzPts val="1200"/>
              <a:buFont typeface="Arial"/>
              <a:buNone/>
              <a:defRPr/>
            </a:lvl8pPr>
            <a:lvl9pPr marL="7772400" marR="0" lvl="8" indent="-203200" algn="l" rtl="0">
              <a:lnSpc>
                <a:spcPct val="100000"/>
              </a:lnSpc>
              <a:spcBef>
                <a:spcPts val="0"/>
              </a:spcBef>
              <a:spcAft>
                <a:spcPts val="0"/>
              </a:spcAft>
              <a:buClr>
                <a:schemeClr val="dk1"/>
              </a:buClr>
              <a:buSzPts val="1200"/>
              <a:buFont typeface="Arial"/>
              <a:buNone/>
              <a:defRPr/>
            </a:lvl9pPr>
          </a:lstStyle>
          <a:p>
            <a:endParaRPr/>
          </a:p>
        </p:txBody>
      </p:sp>
      <p:pic>
        <p:nvPicPr>
          <p:cNvPr id="2065" name="Google Shape;2065;p317"/>
          <p:cNvPicPr preferRelativeResize="0"/>
          <p:nvPr/>
        </p:nvPicPr>
        <p:blipFill rotWithShape="1">
          <a:blip r:embed="rId3">
            <a:alphaModFix/>
          </a:blip>
          <a:srcRect r="13382"/>
          <a:stretch/>
        </p:blipFill>
        <p:spPr>
          <a:xfrm>
            <a:off x="14886350" y="9634800"/>
            <a:ext cx="3021000" cy="376800"/>
          </a:xfrm>
          <a:prstGeom prst="rect">
            <a:avLst/>
          </a:prstGeom>
          <a:noFill/>
          <a:ln>
            <a:noFill/>
          </a:ln>
        </p:spPr>
      </p:pic>
      <p:grpSp>
        <p:nvGrpSpPr>
          <p:cNvPr id="2066" name="Google Shape;2066;p317"/>
          <p:cNvGrpSpPr/>
          <p:nvPr/>
        </p:nvGrpSpPr>
        <p:grpSpPr>
          <a:xfrm>
            <a:off x="13" y="9796915"/>
            <a:ext cx="1637066" cy="52894"/>
            <a:chOff x="10313692" y="5282680"/>
            <a:chExt cx="1095614" cy="35400"/>
          </a:xfrm>
        </p:grpSpPr>
        <p:sp>
          <p:nvSpPr>
            <p:cNvPr id="2067" name="Google Shape;2067;p317"/>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2068" name="Google Shape;2068;p317"/>
            <p:cNvSpPr/>
            <p:nvPr/>
          </p:nvSpPr>
          <p:spPr>
            <a:xfrm>
              <a:off x="10858800"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2069" name="Google Shape;2069;p317"/>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2070" name="Google Shape;2070;p317"/>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0000"/>
                </a:buClr>
                <a:buFont typeface="Arial"/>
                <a:buNone/>
              </a:pPr>
              <a:r>
                <a:rPr lang="en" sz="2800" b="0" i="0" u="none" strike="noStrike" cap="none">
                  <a:solidFill>
                    <a:srgbClr val="000000"/>
                  </a:solidFill>
                  <a:latin typeface="Arial"/>
                  <a:ea typeface="Arial"/>
                  <a:cs typeface="Arial"/>
                  <a:sym typeface="Arial"/>
                </a:rPr>
                <a:t> </a:t>
              </a:r>
              <a:endParaRPr sz="2800"/>
            </a:p>
          </p:txBody>
        </p:sp>
      </p:grpSp>
    </p:spTree>
    <p:extLst>
      <p:ext uri="{BB962C8B-B14F-4D97-AF65-F5344CB8AC3E}">
        <p14:creationId xmlns:p14="http://schemas.microsoft.com/office/powerpoint/2010/main" val="28690491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lt1">
            <a:alpha val="48630"/>
          </a:schemeClr>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l="47048" r="8058"/>
          <a:stretch/>
        </p:blipFill>
        <p:spPr>
          <a:xfrm>
            <a:off x="-2" y="0"/>
            <a:ext cx="18288000" cy="10287000"/>
          </a:xfrm>
          <a:prstGeom prst="rect">
            <a:avLst/>
          </a:prstGeom>
          <a:noFill/>
          <a:ln>
            <a:noFill/>
          </a:ln>
        </p:spPr>
      </p:pic>
      <p:sp>
        <p:nvSpPr>
          <p:cNvPr id="53" name="Google Shape;53;p14"/>
          <p:cNvSpPr/>
          <p:nvPr/>
        </p:nvSpPr>
        <p:spPr>
          <a:xfrm>
            <a:off x="0" y="0"/>
            <a:ext cx="18288000" cy="10287000"/>
          </a:xfrm>
          <a:prstGeom prst="rect">
            <a:avLst/>
          </a:prstGeom>
          <a:solidFill>
            <a:srgbClr val="0C0C0C">
              <a:alpha val="30980"/>
            </a:srgbClr>
          </a:solidFill>
          <a:ln w="12700" cap="flat" cmpd="sng">
            <a:solidFill>
              <a:schemeClr val="accent6"/>
            </a:solidFill>
            <a:prstDash val="solid"/>
            <a:miter lim="8000"/>
            <a:headEnd type="none" w="sm" len="sm"/>
            <a:tailEnd type="none" w="sm" len="sm"/>
          </a:ln>
        </p:spPr>
        <p:txBody>
          <a:bodyPr spcFirstLastPara="1" wrap="square" lIns="137150" tIns="68550" rIns="137150" bIns="68550" anchor="ctr" anchorCtr="0">
            <a:noAutofit/>
          </a:bodyPr>
          <a:lstStyle/>
          <a:p>
            <a:pPr marL="0" marR="0" lvl="0" indent="0" algn="ctr" rtl="0">
              <a:spcBef>
                <a:spcPts val="0"/>
              </a:spcBef>
              <a:spcAft>
                <a:spcPts val="0"/>
              </a:spcAft>
              <a:buNone/>
            </a:pPr>
            <a:endParaRPr sz="2800" b="0" i="0" u="none" strike="noStrike" cap="none">
              <a:solidFill>
                <a:schemeClr val="lt1"/>
              </a:solidFill>
              <a:latin typeface="Quattrocento Sans"/>
              <a:ea typeface="Quattrocento Sans"/>
              <a:cs typeface="Quattrocento Sans"/>
              <a:sym typeface="Quattrocento Sans"/>
            </a:endParaRPr>
          </a:p>
        </p:txBody>
      </p:sp>
      <p:pic>
        <p:nvPicPr>
          <p:cNvPr id="54" name="Google Shape;54;p14"/>
          <p:cNvPicPr preferRelativeResize="0"/>
          <p:nvPr/>
        </p:nvPicPr>
        <p:blipFill rotWithShape="1">
          <a:blip r:embed="rId3">
            <a:alphaModFix/>
          </a:blip>
          <a:srcRect/>
          <a:stretch/>
        </p:blipFill>
        <p:spPr>
          <a:xfrm>
            <a:off x="773998" y="823500"/>
            <a:ext cx="2936400" cy="1080000"/>
          </a:xfrm>
          <a:prstGeom prst="rect">
            <a:avLst/>
          </a:prstGeom>
          <a:noFill/>
          <a:ln>
            <a:noFill/>
          </a:ln>
        </p:spPr>
      </p:pic>
    </p:spTree>
    <p:extLst>
      <p:ext uri="{BB962C8B-B14F-4D97-AF65-F5344CB8AC3E}">
        <p14:creationId xmlns:p14="http://schemas.microsoft.com/office/powerpoint/2010/main" val="31439413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resentation Title - Windows Track" type="title">
  <p:cSld name="Presentation Title - Windows Track">
    <p:bg>
      <p:bgPr>
        <a:solidFill>
          <a:srgbClr val="0C2F50"/>
        </a:solidFill>
        <a:effectLst/>
      </p:bgPr>
    </p:bg>
    <p:spTree>
      <p:nvGrpSpPr>
        <p:cNvPr id="1" name="Shape 55"/>
        <p:cNvGrpSpPr/>
        <p:nvPr/>
      </p:nvGrpSpPr>
      <p:grpSpPr>
        <a:xfrm>
          <a:off x="0" y="0"/>
          <a:ext cx="0" cy="0"/>
          <a:chOff x="0" y="0"/>
          <a:chExt cx="0" cy="0"/>
        </a:xfrm>
      </p:grpSpPr>
      <p:pic>
        <p:nvPicPr>
          <p:cNvPr id="56" name="Google Shape;56;p15"/>
          <p:cNvPicPr preferRelativeResize="0"/>
          <p:nvPr/>
        </p:nvPicPr>
        <p:blipFill rotWithShape="1">
          <a:blip r:embed="rId2">
            <a:alphaModFix/>
          </a:blip>
          <a:srcRect l="47048" r="8058"/>
          <a:stretch/>
        </p:blipFill>
        <p:spPr>
          <a:xfrm>
            <a:off x="-2" y="0"/>
            <a:ext cx="18288000" cy="10287000"/>
          </a:xfrm>
          <a:prstGeom prst="rect">
            <a:avLst/>
          </a:prstGeom>
          <a:noFill/>
          <a:ln>
            <a:noFill/>
          </a:ln>
        </p:spPr>
      </p:pic>
      <p:sp>
        <p:nvSpPr>
          <p:cNvPr id="57" name="Google Shape;57;p15"/>
          <p:cNvSpPr/>
          <p:nvPr/>
        </p:nvSpPr>
        <p:spPr>
          <a:xfrm>
            <a:off x="0" y="0"/>
            <a:ext cx="18288000" cy="10287000"/>
          </a:xfrm>
          <a:prstGeom prst="rect">
            <a:avLst/>
          </a:prstGeom>
          <a:solidFill>
            <a:srgbClr val="0C0C0C">
              <a:alpha val="30980"/>
            </a:srgbClr>
          </a:solidFill>
          <a:ln w="12700" cap="flat" cmpd="sng">
            <a:solidFill>
              <a:schemeClr val="accent6"/>
            </a:solidFill>
            <a:prstDash val="solid"/>
            <a:miter lim="8000"/>
            <a:headEnd type="none" w="sm" len="sm"/>
            <a:tailEnd type="none" w="sm" len="sm"/>
          </a:ln>
        </p:spPr>
        <p:txBody>
          <a:bodyPr spcFirstLastPara="1" wrap="square" lIns="137150" tIns="68550" rIns="137150" bIns="68550" anchor="ctr" anchorCtr="0">
            <a:noAutofit/>
          </a:bodyPr>
          <a:lstStyle/>
          <a:p>
            <a:pPr marL="0" marR="0" lvl="0" indent="0" algn="ctr" rtl="0">
              <a:spcBef>
                <a:spcPts val="0"/>
              </a:spcBef>
              <a:spcAft>
                <a:spcPts val="0"/>
              </a:spcAft>
              <a:buNone/>
            </a:pPr>
            <a:endParaRPr sz="2800" b="0" i="0" u="none" strike="noStrike" cap="none">
              <a:solidFill>
                <a:schemeClr val="lt1"/>
              </a:solidFill>
              <a:latin typeface="Quattrocento Sans"/>
              <a:ea typeface="Quattrocento Sans"/>
              <a:cs typeface="Quattrocento Sans"/>
              <a:sym typeface="Quattrocento Sans"/>
            </a:endParaRPr>
          </a:p>
        </p:txBody>
      </p:sp>
      <p:sp>
        <p:nvSpPr>
          <p:cNvPr id="58" name="Google Shape;58;p15"/>
          <p:cNvSpPr txBox="1">
            <a:spLocks noGrp="1"/>
          </p:cNvSpPr>
          <p:nvPr>
            <p:ph type="subTitle" idx="1"/>
          </p:nvPr>
        </p:nvSpPr>
        <p:spPr>
          <a:xfrm>
            <a:off x="946780" y="7843500"/>
            <a:ext cx="14580000" cy="1943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1600"/>
              </a:spcBef>
              <a:spcAft>
                <a:spcPts val="0"/>
              </a:spcAft>
              <a:buClr>
                <a:schemeClr val="lt1"/>
              </a:buClr>
              <a:buSzPts val="1100"/>
              <a:buFont typeface="Arial"/>
              <a:buNone/>
              <a:defRPr sz="4800" b="0" i="0" u="none" strike="noStrike" cap="none">
                <a:solidFill>
                  <a:schemeClr val="lt1"/>
                </a:solidFill>
                <a:latin typeface="Quattrocento Sans"/>
                <a:ea typeface="Quattrocento Sans"/>
                <a:cs typeface="Quattrocento Sans"/>
                <a:sym typeface="Quattrocento Sans"/>
              </a:defRPr>
            </a:lvl1pPr>
            <a:lvl2pPr marL="685800" marR="0" lvl="1" indent="0" algn="ctr"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Quattrocento Sans"/>
                <a:ea typeface="Quattrocento Sans"/>
                <a:cs typeface="Quattrocento Sans"/>
                <a:sym typeface="Quattrocento Sans"/>
              </a:defRPr>
            </a:lvl2pPr>
            <a:lvl3pPr marL="1371600" marR="0" lvl="2" indent="0" algn="ctr" rtl="0">
              <a:lnSpc>
                <a:spcPct val="90000"/>
              </a:lnSpc>
              <a:spcBef>
                <a:spcPts val="800"/>
              </a:spcBef>
              <a:spcAft>
                <a:spcPts val="0"/>
              </a:spcAft>
              <a:buClr>
                <a:schemeClr val="dk1"/>
              </a:buClr>
              <a:buSzPts val="1100"/>
              <a:buFont typeface="Arial"/>
              <a:buNone/>
              <a:defRPr sz="2800" b="0" i="0" u="none" strike="noStrike" cap="none">
                <a:solidFill>
                  <a:schemeClr val="dk1"/>
                </a:solidFill>
                <a:latin typeface="Quattrocento Sans"/>
                <a:ea typeface="Quattrocento Sans"/>
                <a:cs typeface="Quattrocento Sans"/>
                <a:sym typeface="Quattrocento Sans"/>
              </a:defRPr>
            </a:lvl3pPr>
            <a:lvl4pPr marL="2057400" marR="0" lvl="3"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4pPr>
            <a:lvl5pPr marL="2743200" marR="0" lvl="4"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5pPr>
            <a:lvl6pPr marL="3429000" marR="0" lvl="5"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6pPr>
            <a:lvl7pPr marL="4114800" marR="0" lvl="6"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7pPr>
            <a:lvl8pPr marL="4800600" marR="0" lvl="7"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8pPr>
            <a:lvl9pPr marL="5486400" marR="0" lvl="8"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9" name="Google Shape;59;p15"/>
          <p:cNvSpPr txBox="1">
            <a:spLocks noGrp="1"/>
          </p:cNvSpPr>
          <p:nvPr>
            <p:ph type="ctrTitle"/>
          </p:nvPr>
        </p:nvSpPr>
        <p:spPr>
          <a:xfrm>
            <a:off x="946780" y="4063500"/>
            <a:ext cx="14580000" cy="351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lt1"/>
              </a:buClr>
              <a:buSzPts val="1100"/>
              <a:buFont typeface="Quattrocento Sans"/>
              <a:buNone/>
              <a:defRPr sz="82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Tree>
    <p:extLst>
      <p:ext uri="{BB962C8B-B14F-4D97-AF65-F5344CB8AC3E}">
        <p14:creationId xmlns:p14="http://schemas.microsoft.com/office/powerpoint/2010/main" val="21773647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_Section Slide">
  <p:cSld name="5_Section Slide">
    <p:bg>
      <p:bgPr>
        <a:solidFill>
          <a:srgbClr val="262626"/>
        </a:solidFill>
        <a:effectLst/>
      </p:bgPr>
    </p:bg>
    <p:spTree>
      <p:nvGrpSpPr>
        <p:cNvPr id="1" name="Shape 60"/>
        <p:cNvGrpSpPr/>
        <p:nvPr/>
      </p:nvGrpSpPr>
      <p:grpSpPr>
        <a:xfrm>
          <a:off x="0" y="0"/>
          <a:ext cx="0" cy="0"/>
          <a:chOff x="0" y="0"/>
          <a:chExt cx="0" cy="0"/>
        </a:xfrm>
      </p:grpSpPr>
      <p:sp>
        <p:nvSpPr>
          <p:cNvPr id="61" name="Google Shape;61;p16"/>
          <p:cNvSpPr txBox="1"/>
          <p:nvPr/>
        </p:nvSpPr>
        <p:spPr>
          <a:xfrm>
            <a:off x="1530836" y="1090150"/>
            <a:ext cx="2257800" cy="553800"/>
          </a:xfrm>
          <a:prstGeom prst="rect">
            <a:avLst/>
          </a:prstGeom>
          <a:noFill/>
          <a:ln>
            <a:noFill/>
          </a:ln>
        </p:spPr>
        <p:txBody>
          <a:bodyPr spcFirstLastPara="1" wrap="square" lIns="0" tIns="68550" rIns="0" bIns="68550" anchor="t" anchorCtr="0">
            <a:noAutofit/>
          </a:bodyPr>
          <a:lstStyle/>
          <a:p>
            <a:pPr marL="0" marR="0" lvl="0" indent="0" algn="l" rtl="0">
              <a:spcBef>
                <a:spcPts val="0"/>
              </a:spcBef>
              <a:spcAft>
                <a:spcPts val="0"/>
              </a:spcAft>
              <a:buNone/>
            </a:pPr>
            <a:r>
              <a:rPr lang="en" sz="2800" b="0" i="1" u="none" strike="noStrike" cap="none">
                <a:solidFill>
                  <a:schemeClr val="lt1"/>
                </a:solidFill>
                <a:latin typeface="Quattrocento Sans"/>
                <a:ea typeface="Quattrocento Sans"/>
                <a:cs typeface="Quattrocento Sans"/>
                <a:sym typeface="Quattrocento Sans"/>
              </a:rPr>
              <a:t>Цели</a:t>
            </a:r>
            <a:endParaRPr sz="2200"/>
          </a:p>
        </p:txBody>
      </p:sp>
      <p:pic>
        <p:nvPicPr>
          <p:cNvPr id="62" name="Google Shape;62;p16"/>
          <p:cNvPicPr preferRelativeResize="0"/>
          <p:nvPr/>
        </p:nvPicPr>
        <p:blipFill rotWithShape="1">
          <a:blip r:embed="rId2">
            <a:alphaModFix/>
          </a:blip>
          <a:srcRect/>
          <a:stretch/>
        </p:blipFill>
        <p:spPr>
          <a:xfrm>
            <a:off x="1005288" y="1104474"/>
            <a:ext cx="478800" cy="478800"/>
          </a:xfrm>
          <a:prstGeom prst="rect">
            <a:avLst/>
          </a:prstGeom>
          <a:noFill/>
          <a:ln>
            <a:noFill/>
          </a:ln>
        </p:spPr>
      </p:pic>
      <p:sp>
        <p:nvSpPr>
          <p:cNvPr id="63" name="Google Shape;63;p16"/>
          <p:cNvSpPr txBox="1">
            <a:spLocks noGrp="1"/>
          </p:cNvSpPr>
          <p:nvPr>
            <p:ph type="title"/>
          </p:nvPr>
        </p:nvSpPr>
        <p:spPr>
          <a:xfrm>
            <a:off x="865412" y="3080950"/>
            <a:ext cx="5400000" cy="1988400"/>
          </a:xfrm>
          <a:prstGeom prst="rect">
            <a:avLst/>
          </a:prstGeom>
          <a:noFill/>
          <a:ln>
            <a:noFill/>
          </a:ln>
        </p:spPr>
        <p:txBody>
          <a:bodyPr spcFirstLastPara="1" wrap="square" lIns="68575" tIns="68575" rIns="68575" bIns="68575" anchor="b" anchorCtr="0">
            <a:noAutofit/>
          </a:bodyPr>
          <a:lstStyle>
            <a:lvl1pPr marL="0" marR="0" lvl="0" indent="0" algn="ctr" rtl="0">
              <a:lnSpc>
                <a:spcPct val="90000"/>
              </a:lnSpc>
              <a:spcBef>
                <a:spcPts val="0"/>
              </a:spcBef>
              <a:spcAft>
                <a:spcPts val="0"/>
              </a:spcAft>
              <a:buClr>
                <a:schemeClr val="lt1"/>
              </a:buClr>
              <a:buSzPts val="1100"/>
              <a:buFont typeface="Quattrocento Sans"/>
              <a:buNone/>
              <a:defRPr sz="60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64" name="Google Shape;64;p16"/>
          <p:cNvSpPr txBox="1">
            <a:spLocks noGrp="1"/>
          </p:cNvSpPr>
          <p:nvPr>
            <p:ph type="body" idx="1"/>
          </p:nvPr>
        </p:nvSpPr>
        <p:spPr>
          <a:xfrm>
            <a:off x="6410326" y="3081338"/>
            <a:ext cx="5400000" cy="1988400"/>
          </a:xfrm>
          <a:prstGeom prst="rect">
            <a:avLst/>
          </a:prstGeom>
          <a:noFill/>
          <a:ln>
            <a:noFill/>
          </a:ln>
        </p:spPr>
        <p:txBody>
          <a:bodyPr spcFirstLastPara="1" wrap="square" lIns="68575" tIns="68575" rIns="68575" bIns="68575" anchor="b" anchorCtr="0">
            <a:noAutofit/>
          </a:bodyPr>
          <a:lstStyle>
            <a:lvl1pPr marL="914400" marR="0" lvl="0" indent="-457200" algn="ctr" rtl="0">
              <a:lnSpc>
                <a:spcPct val="90000"/>
              </a:lnSpc>
              <a:spcBef>
                <a:spcPts val="1600"/>
              </a:spcBef>
              <a:spcAft>
                <a:spcPts val="0"/>
              </a:spcAft>
              <a:buClr>
                <a:schemeClr val="lt1"/>
              </a:buClr>
              <a:buSzPts val="1100"/>
              <a:buFont typeface="Arial"/>
              <a:buNone/>
              <a:defRPr sz="6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5" name="Google Shape;65;p16"/>
          <p:cNvSpPr txBox="1">
            <a:spLocks noGrp="1"/>
          </p:cNvSpPr>
          <p:nvPr>
            <p:ph type="body" idx="2"/>
          </p:nvPr>
        </p:nvSpPr>
        <p:spPr>
          <a:xfrm>
            <a:off x="11955236" y="3080948"/>
            <a:ext cx="5400000" cy="1988400"/>
          </a:xfrm>
          <a:prstGeom prst="rect">
            <a:avLst/>
          </a:prstGeom>
          <a:noFill/>
          <a:ln>
            <a:noFill/>
          </a:ln>
        </p:spPr>
        <p:txBody>
          <a:bodyPr spcFirstLastPara="1" wrap="square" lIns="68575" tIns="68575" rIns="68575" bIns="68575" anchor="b" anchorCtr="0">
            <a:noAutofit/>
          </a:bodyPr>
          <a:lstStyle>
            <a:lvl1pPr marL="914400" marR="0" lvl="0" indent="-457200" algn="ctr" rtl="0">
              <a:lnSpc>
                <a:spcPct val="90000"/>
              </a:lnSpc>
              <a:spcBef>
                <a:spcPts val="1600"/>
              </a:spcBef>
              <a:spcAft>
                <a:spcPts val="0"/>
              </a:spcAft>
              <a:buClr>
                <a:schemeClr val="lt1"/>
              </a:buClr>
              <a:buSzPts val="1100"/>
              <a:buFont typeface="Arial"/>
              <a:buNone/>
              <a:defRPr sz="6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6" name="Google Shape;66;p16"/>
          <p:cNvSpPr txBox="1">
            <a:spLocks noGrp="1"/>
          </p:cNvSpPr>
          <p:nvPr>
            <p:ph type="body" idx="3"/>
          </p:nvPr>
        </p:nvSpPr>
        <p:spPr>
          <a:xfrm>
            <a:off x="6410326" y="5573184"/>
            <a:ext cx="5400000" cy="1988400"/>
          </a:xfrm>
          <a:prstGeom prst="rect">
            <a:avLst/>
          </a:prstGeom>
          <a:noFill/>
          <a:ln>
            <a:noFill/>
          </a:ln>
        </p:spPr>
        <p:txBody>
          <a:bodyPr spcFirstLastPara="1" wrap="square" lIns="68575" tIns="68575" rIns="68575" bIns="68575" anchor="t" anchorCtr="0">
            <a:noAutofit/>
          </a:bodyPr>
          <a:lstStyle>
            <a:lvl1pPr marL="914400" marR="0" lvl="0" indent="-457200" algn="ctr" rtl="0">
              <a:lnSpc>
                <a:spcPct val="90000"/>
              </a:lnSpc>
              <a:spcBef>
                <a:spcPts val="1600"/>
              </a:spcBef>
              <a:spcAft>
                <a:spcPts val="0"/>
              </a:spcAft>
              <a:buClr>
                <a:schemeClr val="lt1"/>
              </a:buClr>
              <a:buSzPts val="1100"/>
              <a:buFont typeface="Arial"/>
              <a:buNone/>
              <a:defRPr sz="3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7" name="Google Shape;67;p16"/>
          <p:cNvSpPr txBox="1">
            <a:spLocks noGrp="1"/>
          </p:cNvSpPr>
          <p:nvPr>
            <p:ph type="body" idx="4"/>
          </p:nvPr>
        </p:nvSpPr>
        <p:spPr>
          <a:xfrm>
            <a:off x="11955236" y="5572794"/>
            <a:ext cx="5400000" cy="1988400"/>
          </a:xfrm>
          <a:prstGeom prst="rect">
            <a:avLst/>
          </a:prstGeom>
          <a:noFill/>
          <a:ln>
            <a:noFill/>
          </a:ln>
        </p:spPr>
        <p:txBody>
          <a:bodyPr spcFirstLastPara="1" wrap="square" lIns="68575" tIns="68575" rIns="68575" bIns="68575" anchor="t" anchorCtr="0">
            <a:noAutofit/>
          </a:bodyPr>
          <a:lstStyle>
            <a:lvl1pPr marL="914400" marR="0" lvl="0" indent="-457200" algn="ctr" rtl="0">
              <a:lnSpc>
                <a:spcPct val="90000"/>
              </a:lnSpc>
              <a:spcBef>
                <a:spcPts val="1600"/>
              </a:spcBef>
              <a:spcAft>
                <a:spcPts val="0"/>
              </a:spcAft>
              <a:buClr>
                <a:schemeClr val="lt1"/>
              </a:buClr>
              <a:buSzPts val="1100"/>
              <a:buFont typeface="Arial"/>
              <a:buNone/>
              <a:defRPr sz="3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8" name="Google Shape;68;p16"/>
          <p:cNvSpPr txBox="1">
            <a:spLocks noGrp="1"/>
          </p:cNvSpPr>
          <p:nvPr>
            <p:ph type="body" idx="5"/>
          </p:nvPr>
        </p:nvSpPr>
        <p:spPr>
          <a:xfrm>
            <a:off x="865412" y="5572794"/>
            <a:ext cx="5400000" cy="1988400"/>
          </a:xfrm>
          <a:prstGeom prst="rect">
            <a:avLst/>
          </a:prstGeom>
          <a:noFill/>
          <a:ln>
            <a:noFill/>
          </a:ln>
        </p:spPr>
        <p:txBody>
          <a:bodyPr spcFirstLastPara="1" wrap="square" lIns="68575" tIns="68575" rIns="68575" bIns="68575" anchor="t" anchorCtr="0">
            <a:noAutofit/>
          </a:bodyPr>
          <a:lstStyle>
            <a:lvl1pPr marL="914400" marR="0" lvl="0" indent="-457200" algn="ctr" rtl="0">
              <a:lnSpc>
                <a:spcPct val="90000"/>
              </a:lnSpc>
              <a:spcBef>
                <a:spcPts val="1600"/>
              </a:spcBef>
              <a:spcAft>
                <a:spcPts val="0"/>
              </a:spcAft>
              <a:buClr>
                <a:schemeClr val="lt1"/>
              </a:buClr>
              <a:buSzPts val="1100"/>
              <a:buFont typeface="Arial"/>
              <a:buNone/>
              <a:defRPr sz="3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69" name="Google Shape;69;p16"/>
          <p:cNvCxnSpPr/>
          <p:nvPr/>
        </p:nvCxnSpPr>
        <p:spPr>
          <a:xfrm>
            <a:off x="1259632" y="5234474"/>
            <a:ext cx="4618800" cy="0"/>
          </a:xfrm>
          <a:prstGeom prst="straightConnector1">
            <a:avLst/>
          </a:prstGeom>
          <a:noFill/>
          <a:ln w="25400" cap="sq" cmpd="sng">
            <a:solidFill>
              <a:schemeClr val="lt1"/>
            </a:solidFill>
            <a:prstDash val="solid"/>
            <a:miter lim="8000"/>
            <a:headEnd type="none" w="sm" len="sm"/>
            <a:tailEnd type="none" w="sm" len="sm"/>
          </a:ln>
        </p:spPr>
      </p:cxnSp>
      <p:cxnSp>
        <p:nvCxnSpPr>
          <p:cNvPr id="70" name="Google Shape;70;p16"/>
          <p:cNvCxnSpPr/>
          <p:nvPr/>
        </p:nvCxnSpPr>
        <p:spPr>
          <a:xfrm>
            <a:off x="6800998" y="5234474"/>
            <a:ext cx="4618800" cy="0"/>
          </a:xfrm>
          <a:prstGeom prst="straightConnector1">
            <a:avLst/>
          </a:prstGeom>
          <a:noFill/>
          <a:ln w="25400" cap="sq" cmpd="sng">
            <a:solidFill>
              <a:schemeClr val="lt1"/>
            </a:solidFill>
            <a:prstDash val="solid"/>
            <a:miter lim="8000"/>
            <a:headEnd type="none" w="sm" len="sm"/>
            <a:tailEnd type="none" w="sm" len="sm"/>
          </a:ln>
        </p:spPr>
      </p:cxnSp>
      <p:cxnSp>
        <p:nvCxnSpPr>
          <p:cNvPr id="71" name="Google Shape;71;p16"/>
          <p:cNvCxnSpPr/>
          <p:nvPr/>
        </p:nvCxnSpPr>
        <p:spPr>
          <a:xfrm>
            <a:off x="12345910" y="5234474"/>
            <a:ext cx="4618800" cy="0"/>
          </a:xfrm>
          <a:prstGeom prst="straightConnector1">
            <a:avLst/>
          </a:prstGeom>
          <a:noFill/>
          <a:ln w="25400" cap="sq" cmpd="sng">
            <a:solidFill>
              <a:schemeClr val="lt1"/>
            </a:solidFill>
            <a:prstDash val="solid"/>
            <a:miter lim="8000"/>
            <a:headEnd type="none" w="sm" len="sm"/>
            <a:tailEnd type="none" w="sm" len="sm"/>
          </a:ln>
        </p:spPr>
      </p:cxnSp>
      <p:sp>
        <p:nvSpPr>
          <p:cNvPr id="72" name="Google Shape;72;p16"/>
          <p:cNvSpPr/>
          <p:nvPr/>
        </p:nvSpPr>
        <p:spPr>
          <a:xfrm>
            <a:off x="869250" y="9104750"/>
            <a:ext cx="3860400" cy="553800"/>
          </a:xfrm>
          <a:prstGeom prst="rect">
            <a:avLst/>
          </a:prstGeom>
          <a:noFill/>
          <a:ln>
            <a:noFill/>
          </a:ln>
        </p:spPr>
        <p:txBody>
          <a:bodyPr spcFirstLastPara="1" wrap="square" lIns="137150" tIns="68550" rIns="137150" bIns="68550" anchor="t" anchorCtr="0">
            <a:noAutofit/>
          </a:bodyPr>
          <a:lstStyle/>
          <a:p>
            <a:pPr marL="0" marR="0" lvl="0" indent="0" algn="l" rtl="0">
              <a:spcBef>
                <a:spcPts val="0"/>
              </a:spcBef>
              <a:spcAft>
                <a:spcPts val="0"/>
              </a:spcAft>
              <a:buNone/>
            </a:pPr>
            <a:r>
              <a:rPr lang="en" sz="2800" b="0" i="0" u="none" strike="noStrike" cap="none">
                <a:solidFill>
                  <a:schemeClr val="lt1"/>
                </a:solidFill>
                <a:latin typeface="Quattrocento Sans"/>
                <a:ea typeface="Quattrocento Sans"/>
                <a:cs typeface="Quattrocento Sans"/>
                <a:sym typeface="Quattrocento Sans"/>
              </a:rPr>
              <a:t>#msdevcon </a:t>
            </a:r>
            <a:endParaRPr sz="2800">
              <a:solidFill>
                <a:schemeClr val="lt1"/>
              </a:solidFill>
              <a:latin typeface="Quattrocento Sans"/>
              <a:ea typeface="Quattrocento Sans"/>
              <a:cs typeface="Quattrocento Sans"/>
              <a:sym typeface="Quattrocento Sans"/>
            </a:endParaRPr>
          </a:p>
        </p:txBody>
      </p:sp>
      <p:pic>
        <p:nvPicPr>
          <p:cNvPr id="73" name="Google Shape;73;p16"/>
          <p:cNvPicPr preferRelativeResize="0"/>
          <p:nvPr/>
        </p:nvPicPr>
        <p:blipFill rotWithShape="1">
          <a:blip r:embed="rId3">
            <a:alphaModFix/>
          </a:blip>
          <a:srcRect b="44074"/>
          <a:stretch/>
        </p:blipFill>
        <p:spPr>
          <a:xfrm>
            <a:off x="14814000" y="9104754"/>
            <a:ext cx="2970000" cy="538800"/>
          </a:xfrm>
          <a:prstGeom prst="rect">
            <a:avLst/>
          </a:prstGeom>
          <a:noFill/>
          <a:ln>
            <a:noFill/>
          </a:ln>
        </p:spPr>
      </p:pic>
    </p:spTree>
    <p:extLst>
      <p:ext uri="{BB962C8B-B14F-4D97-AF65-F5344CB8AC3E}">
        <p14:creationId xmlns:p14="http://schemas.microsoft.com/office/powerpoint/2010/main" val="24601077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Slide - Green">
  <p:cSld name="Section Slide - Green">
    <p:bg>
      <p:bgPr>
        <a:solidFill>
          <a:schemeClr val="accent1"/>
        </a:solid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a:off x="1004380" y="2163216"/>
            <a:ext cx="14580000" cy="351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lt1"/>
              </a:buClr>
              <a:buSzPts val="1100"/>
              <a:buFont typeface="Quattrocento Sans"/>
              <a:buNone/>
              <a:defRPr sz="82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76" name="Google Shape;76;p17"/>
          <p:cNvSpPr txBox="1">
            <a:spLocks noGrp="1"/>
          </p:cNvSpPr>
          <p:nvPr>
            <p:ph type="subTitle" idx="1"/>
          </p:nvPr>
        </p:nvSpPr>
        <p:spPr>
          <a:xfrm>
            <a:off x="1004380" y="5921430"/>
            <a:ext cx="14580000" cy="2483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1600"/>
              </a:spcBef>
              <a:spcAft>
                <a:spcPts val="0"/>
              </a:spcAft>
              <a:buClr>
                <a:schemeClr val="lt1"/>
              </a:buClr>
              <a:buSzPts val="1100"/>
              <a:buFont typeface="Arial"/>
              <a:buNone/>
              <a:defRPr sz="4800" b="0" i="0" u="none" strike="noStrike" cap="none">
                <a:solidFill>
                  <a:schemeClr val="lt1"/>
                </a:solidFill>
                <a:latin typeface="Quattrocento Sans"/>
                <a:ea typeface="Quattrocento Sans"/>
                <a:cs typeface="Quattrocento Sans"/>
                <a:sym typeface="Quattrocento Sans"/>
              </a:defRPr>
            </a:lvl1pPr>
            <a:lvl2pPr marL="685800" marR="0" lvl="1" indent="0" algn="ctr"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Quattrocento Sans"/>
                <a:ea typeface="Quattrocento Sans"/>
                <a:cs typeface="Quattrocento Sans"/>
                <a:sym typeface="Quattrocento Sans"/>
              </a:defRPr>
            </a:lvl2pPr>
            <a:lvl3pPr marL="1371600" marR="0" lvl="2" indent="0" algn="ctr" rtl="0">
              <a:lnSpc>
                <a:spcPct val="90000"/>
              </a:lnSpc>
              <a:spcBef>
                <a:spcPts val="800"/>
              </a:spcBef>
              <a:spcAft>
                <a:spcPts val="0"/>
              </a:spcAft>
              <a:buClr>
                <a:schemeClr val="dk1"/>
              </a:buClr>
              <a:buSzPts val="1100"/>
              <a:buFont typeface="Arial"/>
              <a:buNone/>
              <a:defRPr sz="2800" b="0" i="0" u="none" strike="noStrike" cap="none">
                <a:solidFill>
                  <a:schemeClr val="dk1"/>
                </a:solidFill>
                <a:latin typeface="Quattrocento Sans"/>
                <a:ea typeface="Quattrocento Sans"/>
                <a:cs typeface="Quattrocento Sans"/>
                <a:sym typeface="Quattrocento Sans"/>
              </a:defRPr>
            </a:lvl3pPr>
            <a:lvl4pPr marL="2057400" marR="0" lvl="3"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4pPr>
            <a:lvl5pPr marL="2743200" marR="0" lvl="4"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5pPr>
            <a:lvl6pPr marL="3429000" marR="0" lvl="5"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6pPr>
            <a:lvl7pPr marL="4114800" marR="0" lvl="6"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7pPr>
            <a:lvl8pPr marL="4800600" marR="0" lvl="7"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8pPr>
            <a:lvl9pPr marL="5486400" marR="0" lvl="8"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7" name="Google Shape;77;p17"/>
          <p:cNvSpPr/>
          <p:nvPr/>
        </p:nvSpPr>
        <p:spPr>
          <a:xfrm>
            <a:off x="869250" y="9104750"/>
            <a:ext cx="2715000" cy="553800"/>
          </a:xfrm>
          <a:prstGeom prst="rect">
            <a:avLst/>
          </a:prstGeom>
          <a:noFill/>
          <a:ln>
            <a:noFill/>
          </a:ln>
        </p:spPr>
        <p:txBody>
          <a:bodyPr spcFirstLastPara="1" wrap="square" lIns="137150" tIns="68550" rIns="137150" bIns="68550" anchor="t" anchorCtr="0">
            <a:noAutofit/>
          </a:bodyPr>
          <a:lstStyle/>
          <a:p>
            <a:pPr marL="0" marR="0" lvl="0" indent="0" algn="l" rtl="0">
              <a:spcBef>
                <a:spcPts val="0"/>
              </a:spcBef>
              <a:spcAft>
                <a:spcPts val="0"/>
              </a:spcAft>
              <a:buNone/>
            </a:pPr>
            <a:r>
              <a:rPr lang="en" sz="2800">
                <a:solidFill>
                  <a:schemeClr val="lt1"/>
                </a:solidFill>
                <a:latin typeface="Quattrocento Sans"/>
                <a:ea typeface="Quattrocento Sans"/>
                <a:cs typeface="Quattrocento Sans"/>
                <a:sym typeface="Quattrocento Sans"/>
              </a:rPr>
              <a:t>#msdevcon </a:t>
            </a:r>
            <a:endParaRPr sz="2800">
              <a:solidFill>
                <a:schemeClr val="lt1"/>
              </a:solidFill>
              <a:latin typeface="Quattrocento Sans"/>
              <a:ea typeface="Quattrocento Sans"/>
              <a:cs typeface="Quattrocento Sans"/>
              <a:sym typeface="Quattrocento Sans"/>
            </a:endParaRPr>
          </a:p>
        </p:txBody>
      </p:sp>
      <p:pic>
        <p:nvPicPr>
          <p:cNvPr id="78" name="Google Shape;78;p17"/>
          <p:cNvPicPr preferRelativeResize="0"/>
          <p:nvPr/>
        </p:nvPicPr>
        <p:blipFill rotWithShape="1">
          <a:blip r:embed="rId2">
            <a:alphaModFix/>
          </a:blip>
          <a:srcRect b="44074"/>
          <a:stretch/>
        </p:blipFill>
        <p:spPr>
          <a:xfrm>
            <a:off x="14814000" y="9104754"/>
            <a:ext cx="2970000" cy="538800"/>
          </a:xfrm>
          <a:prstGeom prst="rect">
            <a:avLst/>
          </a:prstGeom>
          <a:noFill/>
          <a:ln>
            <a:noFill/>
          </a:ln>
        </p:spPr>
      </p:pic>
    </p:spTree>
    <p:extLst>
      <p:ext uri="{BB962C8B-B14F-4D97-AF65-F5344CB8AC3E}">
        <p14:creationId xmlns:p14="http://schemas.microsoft.com/office/powerpoint/2010/main" val="838570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531000" y="2466350"/>
            <a:ext cx="8090400" cy="2964600"/>
          </a:xfrm>
          <a:prstGeom prst="rect">
            <a:avLst/>
          </a:prstGeom>
        </p:spPr>
        <p:txBody>
          <a:bodyPr spcFirstLastPara="1" wrap="square" lIns="182850" tIns="182850" rIns="182850" bIns="182850" anchor="b" anchorCtr="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p:spPr>
        <p:txBody>
          <a:bodyPr spcFirstLastPara="1" wrap="square" lIns="182850" tIns="182850" rIns="182850" bIns="182850" anchor="t"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p:spPr>
        <p:txBody>
          <a:bodyPr spcFirstLastPara="1" wrap="square" lIns="182850" tIns="182850" rIns="182850" bIns="182850" anchor="ctr" anchorCtr="0">
            <a:noAutofit/>
          </a:bodyPr>
          <a:lstStyle>
            <a:lvl1pPr marL="457200" lvl="0" indent="-457200">
              <a:spcBef>
                <a:spcPts val="0"/>
              </a:spcBef>
              <a:spcAft>
                <a:spcPts val="0"/>
              </a:spcAft>
              <a:buSzPts val="3600"/>
              <a:buChar char="●"/>
              <a:defRPr/>
            </a:lvl1pPr>
            <a:lvl2pPr marL="914400" lvl="1" indent="-406400">
              <a:spcBef>
                <a:spcPts val="3200"/>
              </a:spcBef>
              <a:spcAft>
                <a:spcPts val="0"/>
              </a:spcAft>
              <a:buSzPts val="2800"/>
              <a:buChar char="○"/>
              <a:defRPr/>
            </a:lvl2pPr>
            <a:lvl3pPr marL="1371600" lvl="2" indent="-406400">
              <a:spcBef>
                <a:spcPts val="3200"/>
              </a:spcBef>
              <a:spcAft>
                <a:spcPts val="0"/>
              </a:spcAft>
              <a:buSzPts val="2800"/>
              <a:buChar char="■"/>
              <a:defRPr/>
            </a:lvl3pPr>
            <a:lvl4pPr marL="1828800" lvl="3" indent="-406400">
              <a:spcBef>
                <a:spcPts val="3200"/>
              </a:spcBef>
              <a:spcAft>
                <a:spcPts val="0"/>
              </a:spcAft>
              <a:buSzPts val="2800"/>
              <a:buChar char="●"/>
              <a:defRPr/>
            </a:lvl4pPr>
            <a:lvl5pPr marL="2286000" lvl="4" indent="-406400">
              <a:spcBef>
                <a:spcPts val="3200"/>
              </a:spcBef>
              <a:spcAft>
                <a:spcPts val="0"/>
              </a:spcAft>
              <a:buSzPts val="2800"/>
              <a:buChar char="○"/>
              <a:defRPr/>
            </a:lvl5pPr>
            <a:lvl6pPr marL="2743200" lvl="5" indent="-406400">
              <a:spcBef>
                <a:spcPts val="3200"/>
              </a:spcBef>
              <a:spcAft>
                <a:spcPts val="0"/>
              </a:spcAft>
              <a:buSzPts val="2800"/>
              <a:buChar char="■"/>
              <a:defRPr/>
            </a:lvl6pPr>
            <a:lvl7pPr marL="3200400" lvl="6" indent="-406400">
              <a:spcBef>
                <a:spcPts val="3200"/>
              </a:spcBef>
              <a:spcAft>
                <a:spcPts val="0"/>
              </a:spcAft>
              <a:buSzPts val="2800"/>
              <a:buChar char="●"/>
              <a:defRPr/>
            </a:lvl7pPr>
            <a:lvl8pPr marL="3657600" lvl="7" indent="-406400">
              <a:spcBef>
                <a:spcPts val="3200"/>
              </a:spcBef>
              <a:spcAft>
                <a:spcPts val="0"/>
              </a:spcAft>
              <a:buSzPts val="2800"/>
              <a:buChar char="○"/>
              <a:defRPr/>
            </a:lvl8pPr>
            <a:lvl9pPr marL="4114800" lvl="8" indent="-406400">
              <a:spcBef>
                <a:spcPts val="3200"/>
              </a:spcBef>
              <a:spcAft>
                <a:spcPts val="3200"/>
              </a:spcAft>
              <a:buSzPts val="2800"/>
              <a:buChar char="■"/>
              <a:defRPr/>
            </a:lvl9pPr>
          </a:lstStyle>
          <a:p>
            <a:endParaRPr/>
          </a:p>
        </p:txBody>
      </p:sp>
      <p:sp>
        <p:nvSpPr>
          <p:cNvPr id="40" name="Google Shape;40;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1044000" y="547688"/>
            <a:ext cx="15986400" cy="1356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1100"/>
              <a:buFont typeface="Quattrocento Sans"/>
              <a:buNone/>
              <a:defRPr sz="6600" b="0" i="0" u="none" strike="noStrike" cap="none">
                <a:solidFill>
                  <a:schemeClr val="dk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81" name="Google Shape;81;p18"/>
          <p:cNvSpPr txBox="1">
            <a:spLocks noGrp="1"/>
          </p:cNvSpPr>
          <p:nvPr>
            <p:ph type="body" idx="1"/>
          </p:nvPr>
        </p:nvSpPr>
        <p:spPr>
          <a:xfrm>
            <a:off x="1044000" y="2173500"/>
            <a:ext cx="15773400" cy="6526800"/>
          </a:xfrm>
          <a:prstGeom prst="rect">
            <a:avLst/>
          </a:prstGeom>
          <a:noFill/>
          <a:ln>
            <a:noFill/>
          </a:ln>
        </p:spPr>
        <p:txBody>
          <a:bodyPr spcFirstLastPara="1" wrap="square" lIns="68575" tIns="68575" rIns="68575" bIns="68575" anchor="t" anchorCtr="0">
            <a:noAutofit/>
          </a:bodyPr>
          <a:lstStyle>
            <a:lvl1pPr marL="914400" marR="0" lvl="0" indent="-457200" algn="l" rtl="0">
              <a:lnSpc>
                <a:spcPct val="90000"/>
              </a:lnSpc>
              <a:spcBef>
                <a:spcPts val="2800"/>
              </a:spcBef>
              <a:spcAft>
                <a:spcPts val="0"/>
              </a:spcAft>
              <a:buClr>
                <a:schemeClr val="accent1"/>
              </a:buClr>
              <a:buSzPts val="1100"/>
              <a:buFont typeface="Arial"/>
              <a:buNone/>
              <a:defRPr sz="6000" b="0" i="0" u="none" strike="noStrike" cap="none">
                <a:solidFill>
                  <a:schemeClr val="accen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Quattrocento Sans"/>
                <a:ea typeface="Quattrocento Sans"/>
                <a:cs typeface="Quattrocento Sans"/>
                <a:sym typeface="Quattrocento Sans"/>
              </a:defRPr>
            </a:lvl2pPr>
            <a:lvl3pPr marL="2743200" marR="0" lvl="2" indent="-647700" algn="l" rtl="0">
              <a:lnSpc>
                <a:spcPct val="90000"/>
              </a:lnSpc>
              <a:spcBef>
                <a:spcPts val="800"/>
              </a:spcBef>
              <a:spcAft>
                <a:spcPts val="0"/>
              </a:spcAft>
              <a:buClr>
                <a:schemeClr val="dk1"/>
              </a:buClr>
              <a:buSzPts val="1500"/>
              <a:buFont typeface="Quattrocento Sans"/>
              <a:buChar char="◦"/>
              <a:defRPr sz="3000" b="0" i="0" u="none" strike="noStrike" cap="none">
                <a:solidFill>
                  <a:schemeClr val="dk1"/>
                </a:solidFill>
                <a:latin typeface="Quattrocento Sans"/>
                <a:ea typeface="Quattrocento Sans"/>
                <a:cs typeface="Quattrocento Sans"/>
                <a:sym typeface="Quattrocento Sans"/>
              </a:defRPr>
            </a:lvl3pPr>
            <a:lvl4pPr marL="3657600" marR="0" lvl="3"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4pPr>
            <a:lvl5pPr marL="4572000" marR="0" lvl="4"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8054726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rgbClr val="44216C"/>
        </a:solid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ctrTitle"/>
          </p:nvPr>
        </p:nvSpPr>
        <p:spPr>
          <a:xfrm>
            <a:off x="1004380" y="2163216"/>
            <a:ext cx="14580000" cy="351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lt1"/>
              </a:buClr>
              <a:buSzPts val="1100"/>
              <a:buFont typeface="Quattrocento Sans"/>
              <a:buNone/>
              <a:defRPr sz="82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84" name="Google Shape;84;p19"/>
          <p:cNvSpPr txBox="1">
            <a:spLocks noGrp="1"/>
          </p:cNvSpPr>
          <p:nvPr>
            <p:ph type="subTitle" idx="1"/>
          </p:nvPr>
        </p:nvSpPr>
        <p:spPr>
          <a:xfrm>
            <a:off x="1004380" y="5921430"/>
            <a:ext cx="14580000" cy="2483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1600"/>
              </a:spcBef>
              <a:spcAft>
                <a:spcPts val="0"/>
              </a:spcAft>
              <a:buClr>
                <a:schemeClr val="lt1"/>
              </a:buClr>
              <a:buSzPts val="1100"/>
              <a:buFont typeface="Arial"/>
              <a:buNone/>
              <a:defRPr sz="4800" b="0" i="0" u="none" strike="noStrike" cap="none">
                <a:solidFill>
                  <a:schemeClr val="lt1"/>
                </a:solidFill>
                <a:latin typeface="Quattrocento Sans"/>
                <a:ea typeface="Quattrocento Sans"/>
                <a:cs typeface="Quattrocento Sans"/>
                <a:sym typeface="Quattrocento Sans"/>
              </a:defRPr>
            </a:lvl1pPr>
            <a:lvl2pPr marL="685800" marR="0" lvl="1" indent="0" algn="ctr"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Quattrocento Sans"/>
                <a:ea typeface="Quattrocento Sans"/>
                <a:cs typeface="Quattrocento Sans"/>
                <a:sym typeface="Quattrocento Sans"/>
              </a:defRPr>
            </a:lvl2pPr>
            <a:lvl3pPr marL="1371600" marR="0" lvl="2" indent="0" algn="ctr" rtl="0">
              <a:lnSpc>
                <a:spcPct val="90000"/>
              </a:lnSpc>
              <a:spcBef>
                <a:spcPts val="800"/>
              </a:spcBef>
              <a:spcAft>
                <a:spcPts val="0"/>
              </a:spcAft>
              <a:buClr>
                <a:schemeClr val="dk1"/>
              </a:buClr>
              <a:buSzPts val="1100"/>
              <a:buFont typeface="Arial"/>
              <a:buNone/>
              <a:defRPr sz="2800" b="0" i="0" u="none" strike="noStrike" cap="none">
                <a:solidFill>
                  <a:schemeClr val="dk1"/>
                </a:solidFill>
                <a:latin typeface="Quattrocento Sans"/>
                <a:ea typeface="Quattrocento Sans"/>
                <a:cs typeface="Quattrocento Sans"/>
                <a:sym typeface="Quattrocento Sans"/>
              </a:defRPr>
            </a:lvl3pPr>
            <a:lvl4pPr marL="2057400" marR="0" lvl="3"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4pPr>
            <a:lvl5pPr marL="2743200" marR="0" lvl="4"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5pPr>
            <a:lvl6pPr marL="3429000" marR="0" lvl="5"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6pPr>
            <a:lvl7pPr marL="4114800" marR="0" lvl="6"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7pPr>
            <a:lvl8pPr marL="4800600" marR="0" lvl="7"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8pPr>
            <a:lvl9pPr marL="5486400" marR="0" lvl="8"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5" name="Google Shape;85;p19"/>
          <p:cNvSpPr txBox="1"/>
          <p:nvPr/>
        </p:nvSpPr>
        <p:spPr>
          <a:xfrm>
            <a:off x="1530782" y="1090158"/>
            <a:ext cx="2324400" cy="553800"/>
          </a:xfrm>
          <a:prstGeom prst="rect">
            <a:avLst/>
          </a:prstGeom>
          <a:noFill/>
          <a:ln>
            <a:noFill/>
          </a:ln>
        </p:spPr>
        <p:txBody>
          <a:bodyPr spcFirstLastPara="1" wrap="square" lIns="0" tIns="68550" rIns="0" bIns="68550" anchor="t" anchorCtr="0">
            <a:noAutofit/>
          </a:bodyPr>
          <a:lstStyle/>
          <a:p>
            <a:pPr marL="0" marR="0" lvl="0" indent="0" algn="l" rtl="0">
              <a:spcBef>
                <a:spcPts val="0"/>
              </a:spcBef>
              <a:spcAft>
                <a:spcPts val="0"/>
              </a:spcAft>
              <a:buNone/>
            </a:pPr>
            <a:r>
              <a:rPr lang="en" sz="2800" i="1">
                <a:solidFill>
                  <a:schemeClr val="lt1"/>
                </a:solidFill>
                <a:latin typeface="Quattrocento Sans"/>
                <a:ea typeface="Quattrocento Sans"/>
                <a:cs typeface="Quattrocento Sans"/>
                <a:sym typeface="Quattrocento Sans"/>
              </a:rPr>
              <a:t>Демонстрация</a:t>
            </a:r>
            <a:endParaRPr sz="2200"/>
          </a:p>
        </p:txBody>
      </p:sp>
      <p:pic>
        <p:nvPicPr>
          <p:cNvPr id="86" name="Google Shape;86;p19"/>
          <p:cNvPicPr preferRelativeResize="0"/>
          <p:nvPr/>
        </p:nvPicPr>
        <p:blipFill rotWithShape="1">
          <a:blip r:embed="rId2">
            <a:alphaModFix/>
          </a:blip>
          <a:srcRect/>
          <a:stretch/>
        </p:blipFill>
        <p:spPr>
          <a:xfrm>
            <a:off x="1005288" y="1104474"/>
            <a:ext cx="478800" cy="478800"/>
          </a:xfrm>
          <a:prstGeom prst="rect">
            <a:avLst/>
          </a:prstGeom>
          <a:noFill/>
          <a:ln>
            <a:noFill/>
          </a:ln>
        </p:spPr>
      </p:pic>
      <p:sp>
        <p:nvSpPr>
          <p:cNvPr id="87" name="Google Shape;87;p19"/>
          <p:cNvSpPr/>
          <p:nvPr/>
        </p:nvSpPr>
        <p:spPr>
          <a:xfrm>
            <a:off x="869250" y="9104754"/>
            <a:ext cx="2058600" cy="553800"/>
          </a:xfrm>
          <a:prstGeom prst="rect">
            <a:avLst/>
          </a:prstGeom>
          <a:noFill/>
          <a:ln>
            <a:noFill/>
          </a:ln>
        </p:spPr>
        <p:txBody>
          <a:bodyPr spcFirstLastPara="1" wrap="square" lIns="137150" tIns="68550" rIns="137150" bIns="68550" anchor="t" anchorCtr="0">
            <a:noAutofit/>
          </a:bodyPr>
          <a:lstStyle/>
          <a:p>
            <a:pPr marL="0" marR="0" lvl="0" indent="0" algn="l" rtl="0">
              <a:spcBef>
                <a:spcPts val="0"/>
              </a:spcBef>
              <a:spcAft>
                <a:spcPts val="0"/>
              </a:spcAft>
              <a:buNone/>
            </a:pPr>
            <a:r>
              <a:rPr lang="en" sz="2800">
                <a:solidFill>
                  <a:schemeClr val="lt1"/>
                </a:solidFill>
                <a:latin typeface="Quattrocento Sans"/>
                <a:ea typeface="Quattrocento Sans"/>
                <a:cs typeface="Quattrocento Sans"/>
                <a:sym typeface="Quattrocento Sans"/>
              </a:rPr>
              <a:t>#msdevcon </a:t>
            </a:r>
            <a:endParaRPr sz="2800">
              <a:solidFill>
                <a:schemeClr val="lt1"/>
              </a:solidFill>
              <a:latin typeface="Quattrocento Sans"/>
              <a:ea typeface="Quattrocento Sans"/>
              <a:cs typeface="Quattrocento Sans"/>
              <a:sym typeface="Quattrocento Sans"/>
            </a:endParaRPr>
          </a:p>
        </p:txBody>
      </p:sp>
      <p:pic>
        <p:nvPicPr>
          <p:cNvPr id="88" name="Google Shape;88;p19"/>
          <p:cNvPicPr preferRelativeResize="0"/>
          <p:nvPr/>
        </p:nvPicPr>
        <p:blipFill rotWithShape="1">
          <a:blip r:embed="rId3">
            <a:alphaModFix/>
          </a:blip>
          <a:srcRect b="44074"/>
          <a:stretch/>
        </p:blipFill>
        <p:spPr>
          <a:xfrm>
            <a:off x="14814000" y="9104754"/>
            <a:ext cx="2970000" cy="538800"/>
          </a:xfrm>
          <a:prstGeom prst="rect">
            <a:avLst/>
          </a:prstGeom>
          <a:noFill/>
          <a:ln>
            <a:noFill/>
          </a:ln>
        </p:spPr>
      </p:pic>
    </p:spTree>
    <p:extLst>
      <p:ext uri="{BB962C8B-B14F-4D97-AF65-F5344CB8AC3E}">
        <p14:creationId xmlns:p14="http://schemas.microsoft.com/office/powerpoint/2010/main" val="7954769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ractice Slide">
  <p:cSld name="Practice Slide">
    <p:bg>
      <p:bgPr>
        <a:solidFill>
          <a:srgbClr val="00856E"/>
        </a:solidFill>
        <a:effectLst/>
      </p:bgPr>
    </p:bg>
    <p:spTree>
      <p:nvGrpSpPr>
        <p:cNvPr id="1" name="Shape 89"/>
        <p:cNvGrpSpPr/>
        <p:nvPr/>
      </p:nvGrpSpPr>
      <p:grpSpPr>
        <a:xfrm>
          <a:off x="0" y="0"/>
          <a:ext cx="0" cy="0"/>
          <a:chOff x="0" y="0"/>
          <a:chExt cx="0" cy="0"/>
        </a:xfrm>
      </p:grpSpPr>
      <p:sp>
        <p:nvSpPr>
          <p:cNvPr id="90" name="Google Shape;90;p20"/>
          <p:cNvSpPr txBox="1">
            <a:spLocks noGrp="1"/>
          </p:cNvSpPr>
          <p:nvPr>
            <p:ph type="ctrTitle"/>
          </p:nvPr>
        </p:nvSpPr>
        <p:spPr>
          <a:xfrm>
            <a:off x="1004380" y="2163216"/>
            <a:ext cx="14580000" cy="351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lt1"/>
              </a:buClr>
              <a:buSzPts val="1100"/>
              <a:buFont typeface="Quattrocento Sans"/>
              <a:buNone/>
              <a:defRPr sz="82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91" name="Google Shape;91;p20"/>
          <p:cNvSpPr txBox="1">
            <a:spLocks noGrp="1"/>
          </p:cNvSpPr>
          <p:nvPr>
            <p:ph type="subTitle" idx="1"/>
          </p:nvPr>
        </p:nvSpPr>
        <p:spPr>
          <a:xfrm>
            <a:off x="1004380" y="5921430"/>
            <a:ext cx="14580000" cy="2483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1600"/>
              </a:spcBef>
              <a:spcAft>
                <a:spcPts val="0"/>
              </a:spcAft>
              <a:buClr>
                <a:schemeClr val="lt1"/>
              </a:buClr>
              <a:buSzPts val="1100"/>
              <a:buFont typeface="Arial"/>
              <a:buNone/>
              <a:defRPr sz="4800" b="0" i="0" u="none" strike="noStrike" cap="none">
                <a:solidFill>
                  <a:schemeClr val="lt1"/>
                </a:solidFill>
                <a:latin typeface="Quattrocento Sans"/>
                <a:ea typeface="Quattrocento Sans"/>
                <a:cs typeface="Quattrocento Sans"/>
                <a:sym typeface="Quattrocento Sans"/>
              </a:defRPr>
            </a:lvl1pPr>
            <a:lvl2pPr marL="685800" marR="0" lvl="1" indent="0" algn="ctr"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Quattrocento Sans"/>
                <a:ea typeface="Quattrocento Sans"/>
                <a:cs typeface="Quattrocento Sans"/>
                <a:sym typeface="Quattrocento Sans"/>
              </a:defRPr>
            </a:lvl2pPr>
            <a:lvl3pPr marL="1371600" marR="0" lvl="2" indent="0" algn="ctr" rtl="0">
              <a:lnSpc>
                <a:spcPct val="90000"/>
              </a:lnSpc>
              <a:spcBef>
                <a:spcPts val="800"/>
              </a:spcBef>
              <a:spcAft>
                <a:spcPts val="0"/>
              </a:spcAft>
              <a:buClr>
                <a:schemeClr val="dk1"/>
              </a:buClr>
              <a:buSzPts val="1100"/>
              <a:buFont typeface="Arial"/>
              <a:buNone/>
              <a:defRPr sz="2800" b="0" i="0" u="none" strike="noStrike" cap="none">
                <a:solidFill>
                  <a:schemeClr val="dk1"/>
                </a:solidFill>
                <a:latin typeface="Quattrocento Sans"/>
                <a:ea typeface="Quattrocento Sans"/>
                <a:cs typeface="Quattrocento Sans"/>
                <a:sym typeface="Quattrocento Sans"/>
              </a:defRPr>
            </a:lvl3pPr>
            <a:lvl4pPr marL="2057400" marR="0" lvl="3"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4pPr>
            <a:lvl5pPr marL="2743200" marR="0" lvl="4"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5pPr>
            <a:lvl6pPr marL="3429000" marR="0" lvl="5"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6pPr>
            <a:lvl7pPr marL="4114800" marR="0" lvl="6"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7pPr>
            <a:lvl8pPr marL="4800600" marR="0" lvl="7"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8pPr>
            <a:lvl9pPr marL="5486400" marR="0" lvl="8"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2" name="Google Shape;92;p20"/>
          <p:cNvSpPr txBox="1"/>
          <p:nvPr/>
        </p:nvSpPr>
        <p:spPr>
          <a:xfrm>
            <a:off x="1530782" y="1090158"/>
            <a:ext cx="1557600" cy="553800"/>
          </a:xfrm>
          <a:prstGeom prst="rect">
            <a:avLst/>
          </a:prstGeom>
          <a:noFill/>
          <a:ln>
            <a:noFill/>
          </a:ln>
        </p:spPr>
        <p:txBody>
          <a:bodyPr spcFirstLastPara="1" wrap="square" lIns="0" tIns="68550" rIns="0" bIns="68550" anchor="t" anchorCtr="0">
            <a:noAutofit/>
          </a:bodyPr>
          <a:lstStyle/>
          <a:p>
            <a:pPr marL="0" marR="0" lvl="0" indent="0" algn="l" rtl="0">
              <a:spcBef>
                <a:spcPts val="0"/>
              </a:spcBef>
              <a:spcAft>
                <a:spcPts val="0"/>
              </a:spcAft>
              <a:buNone/>
            </a:pPr>
            <a:r>
              <a:rPr lang="en" sz="2800" i="1">
                <a:solidFill>
                  <a:schemeClr val="lt1"/>
                </a:solidFill>
                <a:latin typeface="Quattrocento Sans"/>
                <a:ea typeface="Quattrocento Sans"/>
                <a:cs typeface="Quattrocento Sans"/>
                <a:sym typeface="Quattrocento Sans"/>
              </a:rPr>
              <a:t>Практика</a:t>
            </a:r>
            <a:endParaRPr sz="2200"/>
          </a:p>
        </p:txBody>
      </p:sp>
      <p:pic>
        <p:nvPicPr>
          <p:cNvPr id="93" name="Google Shape;93;p20"/>
          <p:cNvPicPr preferRelativeResize="0"/>
          <p:nvPr/>
        </p:nvPicPr>
        <p:blipFill rotWithShape="1">
          <a:blip r:embed="rId2">
            <a:alphaModFix/>
          </a:blip>
          <a:srcRect/>
          <a:stretch/>
        </p:blipFill>
        <p:spPr>
          <a:xfrm>
            <a:off x="1005288" y="1104474"/>
            <a:ext cx="478800" cy="478800"/>
          </a:xfrm>
          <a:prstGeom prst="rect">
            <a:avLst/>
          </a:prstGeom>
          <a:noFill/>
          <a:ln>
            <a:noFill/>
          </a:ln>
        </p:spPr>
      </p:pic>
      <p:sp>
        <p:nvSpPr>
          <p:cNvPr id="94" name="Google Shape;94;p20"/>
          <p:cNvSpPr/>
          <p:nvPr/>
        </p:nvSpPr>
        <p:spPr>
          <a:xfrm>
            <a:off x="869250" y="9104754"/>
            <a:ext cx="2058600" cy="553800"/>
          </a:xfrm>
          <a:prstGeom prst="rect">
            <a:avLst/>
          </a:prstGeom>
          <a:noFill/>
          <a:ln>
            <a:noFill/>
          </a:ln>
        </p:spPr>
        <p:txBody>
          <a:bodyPr spcFirstLastPara="1" wrap="square" lIns="137150" tIns="68550" rIns="137150" bIns="68550" anchor="t" anchorCtr="0">
            <a:noAutofit/>
          </a:bodyPr>
          <a:lstStyle/>
          <a:p>
            <a:pPr marL="0" marR="0" lvl="0" indent="0" algn="l" rtl="0">
              <a:spcBef>
                <a:spcPts val="0"/>
              </a:spcBef>
              <a:spcAft>
                <a:spcPts val="0"/>
              </a:spcAft>
              <a:buNone/>
            </a:pPr>
            <a:r>
              <a:rPr lang="en" sz="2800">
                <a:solidFill>
                  <a:schemeClr val="lt1"/>
                </a:solidFill>
                <a:latin typeface="Quattrocento Sans"/>
                <a:ea typeface="Quattrocento Sans"/>
                <a:cs typeface="Quattrocento Sans"/>
                <a:sym typeface="Quattrocento Sans"/>
              </a:rPr>
              <a:t>#msdevcon </a:t>
            </a:r>
            <a:endParaRPr sz="2800">
              <a:solidFill>
                <a:schemeClr val="lt1"/>
              </a:solidFill>
              <a:latin typeface="Quattrocento Sans"/>
              <a:ea typeface="Quattrocento Sans"/>
              <a:cs typeface="Quattrocento Sans"/>
              <a:sym typeface="Quattrocento Sans"/>
            </a:endParaRPr>
          </a:p>
        </p:txBody>
      </p:sp>
      <p:pic>
        <p:nvPicPr>
          <p:cNvPr id="95" name="Google Shape;95;p20"/>
          <p:cNvPicPr preferRelativeResize="0"/>
          <p:nvPr/>
        </p:nvPicPr>
        <p:blipFill rotWithShape="1">
          <a:blip r:embed="rId3">
            <a:alphaModFix/>
          </a:blip>
          <a:srcRect b="44074"/>
          <a:stretch/>
        </p:blipFill>
        <p:spPr>
          <a:xfrm>
            <a:off x="14814000" y="9104754"/>
            <a:ext cx="2970000" cy="538800"/>
          </a:xfrm>
          <a:prstGeom prst="rect">
            <a:avLst/>
          </a:prstGeom>
          <a:noFill/>
          <a:ln>
            <a:noFill/>
          </a:ln>
        </p:spPr>
      </p:pic>
    </p:spTree>
    <p:extLst>
      <p:ext uri="{BB962C8B-B14F-4D97-AF65-F5344CB8AC3E}">
        <p14:creationId xmlns:p14="http://schemas.microsoft.com/office/powerpoint/2010/main" val="25108782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Resources Slide">
  <p:cSld name="Resources Slide">
    <p:bg>
      <p:bgPr>
        <a:solidFill>
          <a:srgbClr val="262626"/>
        </a:solidFill>
        <a:effectLst/>
      </p:bgPr>
    </p:bg>
    <p:spTree>
      <p:nvGrpSpPr>
        <p:cNvPr id="1" name="Shape 96"/>
        <p:cNvGrpSpPr/>
        <p:nvPr/>
      </p:nvGrpSpPr>
      <p:grpSpPr>
        <a:xfrm>
          <a:off x="0" y="0"/>
          <a:ext cx="0" cy="0"/>
          <a:chOff x="0" y="0"/>
          <a:chExt cx="0" cy="0"/>
        </a:xfrm>
      </p:grpSpPr>
      <p:sp>
        <p:nvSpPr>
          <p:cNvPr id="97" name="Google Shape;97;p21"/>
          <p:cNvSpPr txBox="1"/>
          <p:nvPr/>
        </p:nvSpPr>
        <p:spPr>
          <a:xfrm>
            <a:off x="1530782" y="1090158"/>
            <a:ext cx="2748000" cy="553800"/>
          </a:xfrm>
          <a:prstGeom prst="rect">
            <a:avLst/>
          </a:prstGeom>
          <a:noFill/>
          <a:ln>
            <a:noFill/>
          </a:ln>
        </p:spPr>
        <p:txBody>
          <a:bodyPr spcFirstLastPara="1" wrap="square" lIns="0" tIns="68550" rIns="0" bIns="68550" anchor="t" anchorCtr="0">
            <a:noAutofit/>
          </a:bodyPr>
          <a:lstStyle/>
          <a:p>
            <a:pPr marL="0" marR="0" lvl="0" indent="0" algn="l" rtl="0">
              <a:spcBef>
                <a:spcPts val="0"/>
              </a:spcBef>
              <a:spcAft>
                <a:spcPts val="0"/>
              </a:spcAft>
              <a:buNone/>
            </a:pPr>
            <a:r>
              <a:rPr lang="en" sz="2800" i="1">
                <a:solidFill>
                  <a:schemeClr val="lt1"/>
                </a:solidFill>
                <a:latin typeface="Quattrocento Sans"/>
                <a:ea typeface="Quattrocento Sans"/>
                <a:cs typeface="Quattrocento Sans"/>
                <a:sym typeface="Quattrocento Sans"/>
              </a:rPr>
              <a:t>Полезные ресурсы</a:t>
            </a:r>
            <a:endParaRPr sz="2200"/>
          </a:p>
        </p:txBody>
      </p:sp>
      <p:pic>
        <p:nvPicPr>
          <p:cNvPr id="98" name="Google Shape;98;p21"/>
          <p:cNvPicPr preferRelativeResize="0"/>
          <p:nvPr/>
        </p:nvPicPr>
        <p:blipFill rotWithShape="1">
          <a:blip r:embed="rId2">
            <a:alphaModFix/>
          </a:blip>
          <a:srcRect/>
          <a:stretch/>
        </p:blipFill>
        <p:spPr>
          <a:xfrm>
            <a:off x="1005288" y="1104474"/>
            <a:ext cx="478800" cy="478800"/>
          </a:xfrm>
          <a:prstGeom prst="rect">
            <a:avLst/>
          </a:prstGeom>
          <a:noFill/>
          <a:ln>
            <a:noFill/>
          </a:ln>
        </p:spPr>
      </p:pic>
      <p:sp>
        <p:nvSpPr>
          <p:cNvPr id="99" name="Google Shape;99;p21"/>
          <p:cNvSpPr txBox="1">
            <a:spLocks noGrp="1"/>
          </p:cNvSpPr>
          <p:nvPr>
            <p:ph type="body" idx="1"/>
          </p:nvPr>
        </p:nvSpPr>
        <p:spPr>
          <a:xfrm>
            <a:off x="1042986" y="1902620"/>
            <a:ext cx="16200600" cy="7020000"/>
          </a:xfrm>
          <a:prstGeom prst="rect">
            <a:avLst/>
          </a:prstGeom>
          <a:noFill/>
          <a:ln>
            <a:noFill/>
          </a:ln>
        </p:spPr>
        <p:txBody>
          <a:bodyPr spcFirstLastPara="1" wrap="square" lIns="68575" tIns="68575" rIns="68575" bIns="68575" anchor="t" anchorCtr="0">
            <a:noAutofit/>
          </a:bodyPr>
          <a:lstStyle>
            <a:lvl1pPr marL="914400" marR="0" lvl="0" indent="-457200" algn="l" rtl="0">
              <a:lnSpc>
                <a:spcPct val="90000"/>
              </a:lnSpc>
              <a:spcBef>
                <a:spcPts val="1600"/>
              </a:spcBef>
              <a:spcAft>
                <a:spcPts val="0"/>
              </a:spcAft>
              <a:buClr>
                <a:schemeClr val="dk2"/>
              </a:buClr>
              <a:buSzPts val="1100"/>
              <a:buFont typeface="Arial"/>
              <a:buNone/>
              <a:defRPr sz="6000" b="0" i="0" u="none" strike="noStrike" cap="none">
                <a:solidFill>
                  <a:schemeClr val="dk2"/>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3000" b="0" i="0" u="none" strike="noStrike" cap="none">
                <a:solidFill>
                  <a:schemeClr val="lt1"/>
                </a:solidFill>
                <a:latin typeface="Quattrocento Sans"/>
                <a:ea typeface="Quattrocento Sans"/>
                <a:cs typeface="Quattrocento Sans"/>
                <a:sym typeface="Quattrocento Sans"/>
              </a:defRPr>
            </a:lvl2pPr>
            <a:lvl3pPr marL="2743200" marR="0" lvl="2" indent="-635000" algn="l" rtl="0">
              <a:lnSpc>
                <a:spcPct val="90000"/>
              </a:lnSpc>
              <a:spcBef>
                <a:spcPts val="800"/>
              </a:spcBef>
              <a:spcAft>
                <a:spcPts val="0"/>
              </a:spcAft>
              <a:buClr>
                <a:schemeClr val="lt1"/>
              </a:buClr>
              <a:buSzPts val="1400"/>
              <a:buFont typeface="Quattrocento Sans"/>
              <a:buChar char="◦"/>
              <a:defRPr sz="2800" b="0" i="0" u="none" strike="noStrike" cap="none">
                <a:solidFill>
                  <a:schemeClr val="lt1"/>
                </a:solidFill>
                <a:latin typeface="Quattrocento Sans"/>
                <a:ea typeface="Quattrocento Sans"/>
                <a:cs typeface="Quattrocento Sans"/>
                <a:sym typeface="Quattrocento Sans"/>
              </a:defRPr>
            </a:lvl3pPr>
            <a:lvl4pPr marL="3657600" marR="0" lvl="3"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4pPr>
            <a:lvl5pPr marL="4572000" marR="0" lvl="4"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0" name="Google Shape;100;p21"/>
          <p:cNvSpPr/>
          <p:nvPr/>
        </p:nvSpPr>
        <p:spPr>
          <a:xfrm>
            <a:off x="869250" y="9104754"/>
            <a:ext cx="2058600" cy="553800"/>
          </a:xfrm>
          <a:prstGeom prst="rect">
            <a:avLst/>
          </a:prstGeom>
          <a:noFill/>
          <a:ln>
            <a:noFill/>
          </a:ln>
        </p:spPr>
        <p:txBody>
          <a:bodyPr spcFirstLastPara="1" wrap="square" lIns="137150" tIns="68550" rIns="137150" bIns="68550" anchor="t" anchorCtr="0">
            <a:noAutofit/>
          </a:bodyPr>
          <a:lstStyle/>
          <a:p>
            <a:pPr marL="0" marR="0" lvl="0" indent="0" algn="l" rtl="0">
              <a:spcBef>
                <a:spcPts val="0"/>
              </a:spcBef>
              <a:spcAft>
                <a:spcPts val="0"/>
              </a:spcAft>
              <a:buNone/>
            </a:pPr>
            <a:r>
              <a:rPr lang="en" sz="2800">
                <a:solidFill>
                  <a:schemeClr val="lt1"/>
                </a:solidFill>
                <a:latin typeface="Quattrocento Sans"/>
                <a:ea typeface="Quattrocento Sans"/>
                <a:cs typeface="Quattrocento Sans"/>
                <a:sym typeface="Quattrocento Sans"/>
              </a:rPr>
              <a:t>#msdevcon </a:t>
            </a:r>
            <a:endParaRPr sz="2800">
              <a:solidFill>
                <a:schemeClr val="lt1"/>
              </a:solidFill>
              <a:latin typeface="Quattrocento Sans"/>
              <a:ea typeface="Quattrocento Sans"/>
              <a:cs typeface="Quattrocento Sans"/>
              <a:sym typeface="Quattrocento Sans"/>
            </a:endParaRPr>
          </a:p>
        </p:txBody>
      </p:sp>
      <p:pic>
        <p:nvPicPr>
          <p:cNvPr id="101" name="Google Shape;101;p21"/>
          <p:cNvPicPr preferRelativeResize="0"/>
          <p:nvPr/>
        </p:nvPicPr>
        <p:blipFill rotWithShape="1">
          <a:blip r:embed="rId3">
            <a:alphaModFix/>
          </a:blip>
          <a:srcRect b="44074"/>
          <a:stretch/>
        </p:blipFill>
        <p:spPr>
          <a:xfrm>
            <a:off x="14814000" y="9104754"/>
            <a:ext cx="2970000" cy="538800"/>
          </a:xfrm>
          <a:prstGeom prst="rect">
            <a:avLst/>
          </a:prstGeom>
          <a:noFill/>
          <a:ln>
            <a:noFill/>
          </a:ln>
        </p:spPr>
      </p:pic>
    </p:spTree>
    <p:extLst>
      <p:ext uri="{BB962C8B-B14F-4D97-AF65-F5344CB8AC3E}">
        <p14:creationId xmlns:p14="http://schemas.microsoft.com/office/powerpoint/2010/main" val="30153611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_Section Slide">
  <p:cSld name="6_Section Slide">
    <p:bg>
      <p:bgPr>
        <a:solidFill>
          <a:srgbClr val="262626"/>
        </a:solidFill>
        <a:effectLst/>
      </p:bgPr>
    </p:bg>
    <p:spTree>
      <p:nvGrpSpPr>
        <p:cNvPr id="1" name="Shape 102"/>
        <p:cNvGrpSpPr/>
        <p:nvPr/>
      </p:nvGrpSpPr>
      <p:grpSpPr>
        <a:xfrm>
          <a:off x="0" y="0"/>
          <a:ext cx="0" cy="0"/>
          <a:chOff x="0" y="0"/>
          <a:chExt cx="0" cy="0"/>
        </a:xfrm>
      </p:grpSpPr>
      <p:sp>
        <p:nvSpPr>
          <p:cNvPr id="103" name="Google Shape;103;p22"/>
          <p:cNvSpPr txBox="1"/>
          <p:nvPr/>
        </p:nvSpPr>
        <p:spPr>
          <a:xfrm>
            <a:off x="1530782" y="1090158"/>
            <a:ext cx="1917600" cy="553800"/>
          </a:xfrm>
          <a:prstGeom prst="rect">
            <a:avLst/>
          </a:prstGeom>
          <a:noFill/>
          <a:ln>
            <a:noFill/>
          </a:ln>
        </p:spPr>
        <p:txBody>
          <a:bodyPr spcFirstLastPara="1" wrap="square" lIns="0" tIns="68550" rIns="0" bIns="68550" anchor="t" anchorCtr="0">
            <a:noAutofit/>
          </a:bodyPr>
          <a:lstStyle/>
          <a:p>
            <a:pPr marL="0" marR="0" lvl="0" indent="0" algn="l" rtl="0">
              <a:spcBef>
                <a:spcPts val="0"/>
              </a:spcBef>
              <a:spcAft>
                <a:spcPts val="0"/>
              </a:spcAft>
              <a:buNone/>
            </a:pPr>
            <a:r>
              <a:rPr lang="en" sz="2800" i="1">
                <a:solidFill>
                  <a:schemeClr val="lt1"/>
                </a:solidFill>
                <a:latin typeface="Quattrocento Sans"/>
                <a:ea typeface="Quattrocento Sans"/>
                <a:cs typeface="Quattrocento Sans"/>
                <a:sym typeface="Quattrocento Sans"/>
              </a:rPr>
              <a:t>Что дальше</a:t>
            </a:r>
            <a:endParaRPr sz="2200"/>
          </a:p>
        </p:txBody>
      </p:sp>
      <p:pic>
        <p:nvPicPr>
          <p:cNvPr id="104" name="Google Shape;104;p22"/>
          <p:cNvPicPr preferRelativeResize="0"/>
          <p:nvPr/>
        </p:nvPicPr>
        <p:blipFill rotWithShape="1">
          <a:blip r:embed="rId2">
            <a:alphaModFix/>
          </a:blip>
          <a:srcRect/>
          <a:stretch/>
        </p:blipFill>
        <p:spPr>
          <a:xfrm>
            <a:off x="1005288" y="1104474"/>
            <a:ext cx="478800" cy="478800"/>
          </a:xfrm>
          <a:prstGeom prst="rect">
            <a:avLst/>
          </a:prstGeom>
          <a:noFill/>
          <a:ln>
            <a:noFill/>
          </a:ln>
        </p:spPr>
      </p:pic>
      <p:sp>
        <p:nvSpPr>
          <p:cNvPr id="105" name="Google Shape;105;p22"/>
          <p:cNvSpPr txBox="1">
            <a:spLocks noGrp="1"/>
          </p:cNvSpPr>
          <p:nvPr>
            <p:ph type="title"/>
          </p:nvPr>
        </p:nvSpPr>
        <p:spPr>
          <a:xfrm>
            <a:off x="865412" y="3080950"/>
            <a:ext cx="5400000" cy="1988400"/>
          </a:xfrm>
          <a:prstGeom prst="rect">
            <a:avLst/>
          </a:prstGeom>
          <a:noFill/>
          <a:ln>
            <a:noFill/>
          </a:ln>
        </p:spPr>
        <p:txBody>
          <a:bodyPr spcFirstLastPara="1" wrap="square" lIns="68575" tIns="68575" rIns="68575" bIns="68575" anchor="b" anchorCtr="0">
            <a:noAutofit/>
          </a:bodyPr>
          <a:lstStyle>
            <a:lvl1pPr marL="0" marR="0" lvl="0" indent="0" algn="ctr" rtl="0">
              <a:lnSpc>
                <a:spcPct val="90000"/>
              </a:lnSpc>
              <a:spcBef>
                <a:spcPts val="0"/>
              </a:spcBef>
              <a:spcAft>
                <a:spcPts val="0"/>
              </a:spcAft>
              <a:buClr>
                <a:schemeClr val="lt1"/>
              </a:buClr>
              <a:buSzPts val="1100"/>
              <a:buFont typeface="Quattrocento Sans"/>
              <a:buNone/>
              <a:defRPr sz="60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106" name="Google Shape;106;p22"/>
          <p:cNvSpPr txBox="1">
            <a:spLocks noGrp="1"/>
          </p:cNvSpPr>
          <p:nvPr>
            <p:ph type="body" idx="1"/>
          </p:nvPr>
        </p:nvSpPr>
        <p:spPr>
          <a:xfrm>
            <a:off x="6410326" y="3081338"/>
            <a:ext cx="5400000" cy="1988400"/>
          </a:xfrm>
          <a:prstGeom prst="rect">
            <a:avLst/>
          </a:prstGeom>
          <a:noFill/>
          <a:ln>
            <a:noFill/>
          </a:ln>
        </p:spPr>
        <p:txBody>
          <a:bodyPr spcFirstLastPara="1" wrap="square" lIns="68575" tIns="68575" rIns="68575" bIns="68575" anchor="b" anchorCtr="0">
            <a:noAutofit/>
          </a:bodyPr>
          <a:lstStyle>
            <a:lvl1pPr marL="914400" marR="0" lvl="0" indent="-457200" algn="ctr" rtl="0">
              <a:lnSpc>
                <a:spcPct val="90000"/>
              </a:lnSpc>
              <a:spcBef>
                <a:spcPts val="1600"/>
              </a:spcBef>
              <a:spcAft>
                <a:spcPts val="0"/>
              </a:spcAft>
              <a:buClr>
                <a:schemeClr val="lt1"/>
              </a:buClr>
              <a:buSzPts val="1100"/>
              <a:buFont typeface="Arial"/>
              <a:buNone/>
              <a:defRPr sz="6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7" name="Google Shape;107;p22"/>
          <p:cNvSpPr txBox="1">
            <a:spLocks noGrp="1"/>
          </p:cNvSpPr>
          <p:nvPr>
            <p:ph type="body" idx="2"/>
          </p:nvPr>
        </p:nvSpPr>
        <p:spPr>
          <a:xfrm>
            <a:off x="11955236" y="3080948"/>
            <a:ext cx="5400000" cy="1988400"/>
          </a:xfrm>
          <a:prstGeom prst="rect">
            <a:avLst/>
          </a:prstGeom>
          <a:noFill/>
          <a:ln>
            <a:noFill/>
          </a:ln>
        </p:spPr>
        <p:txBody>
          <a:bodyPr spcFirstLastPara="1" wrap="square" lIns="68575" tIns="68575" rIns="68575" bIns="68575" anchor="b" anchorCtr="0">
            <a:noAutofit/>
          </a:bodyPr>
          <a:lstStyle>
            <a:lvl1pPr marL="914400" marR="0" lvl="0" indent="-457200" algn="ctr" rtl="0">
              <a:lnSpc>
                <a:spcPct val="90000"/>
              </a:lnSpc>
              <a:spcBef>
                <a:spcPts val="1600"/>
              </a:spcBef>
              <a:spcAft>
                <a:spcPts val="0"/>
              </a:spcAft>
              <a:buClr>
                <a:schemeClr val="lt1"/>
              </a:buClr>
              <a:buSzPts val="1100"/>
              <a:buFont typeface="Arial"/>
              <a:buNone/>
              <a:defRPr sz="6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22"/>
          <p:cNvSpPr txBox="1">
            <a:spLocks noGrp="1"/>
          </p:cNvSpPr>
          <p:nvPr>
            <p:ph type="body" idx="3"/>
          </p:nvPr>
        </p:nvSpPr>
        <p:spPr>
          <a:xfrm>
            <a:off x="6410326" y="5573184"/>
            <a:ext cx="5400000" cy="1988400"/>
          </a:xfrm>
          <a:prstGeom prst="rect">
            <a:avLst/>
          </a:prstGeom>
          <a:noFill/>
          <a:ln>
            <a:noFill/>
          </a:ln>
        </p:spPr>
        <p:txBody>
          <a:bodyPr spcFirstLastPara="1" wrap="square" lIns="68575" tIns="68575" rIns="68575" bIns="68575" anchor="t" anchorCtr="0">
            <a:noAutofit/>
          </a:bodyPr>
          <a:lstStyle>
            <a:lvl1pPr marL="914400" marR="0" lvl="0" indent="-457200" algn="ctr" rtl="0">
              <a:lnSpc>
                <a:spcPct val="90000"/>
              </a:lnSpc>
              <a:spcBef>
                <a:spcPts val="1600"/>
              </a:spcBef>
              <a:spcAft>
                <a:spcPts val="0"/>
              </a:spcAft>
              <a:buClr>
                <a:schemeClr val="lt1"/>
              </a:buClr>
              <a:buSzPts val="1100"/>
              <a:buFont typeface="Arial"/>
              <a:buNone/>
              <a:defRPr sz="3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9" name="Google Shape;109;p22"/>
          <p:cNvSpPr txBox="1">
            <a:spLocks noGrp="1"/>
          </p:cNvSpPr>
          <p:nvPr>
            <p:ph type="body" idx="4"/>
          </p:nvPr>
        </p:nvSpPr>
        <p:spPr>
          <a:xfrm>
            <a:off x="11955236" y="5572794"/>
            <a:ext cx="5400000" cy="1988400"/>
          </a:xfrm>
          <a:prstGeom prst="rect">
            <a:avLst/>
          </a:prstGeom>
          <a:noFill/>
          <a:ln>
            <a:noFill/>
          </a:ln>
        </p:spPr>
        <p:txBody>
          <a:bodyPr spcFirstLastPara="1" wrap="square" lIns="68575" tIns="68575" rIns="68575" bIns="68575" anchor="t" anchorCtr="0">
            <a:noAutofit/>
          </a:bodyPr>
          <a:lstStyle>
            <a:lvl1pPr marL="914400" marR="0" lvl="0" indent="-457200" algn="ctr" rtl="0">
              <a:lnSpc>
                <a:spcPct val="90000"/>
              </a:lnSpc>
              <a:spcBef>
                <a:spcPts val="1600"/>
              </a:spcBef>
              <a:spcAft>
                <a:spcPts val="0"/>
              </a:spcAft>
              <a:buClr>
                <a:schemeClr val="lt1"/>
              </a:buClr>
              <a:buSzPts val="1100"/>
              <a:buFont typeface="Arial"/>
              <a:buNone/>
              <a:defRPr sz="3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0" name="Google Shape;110;p22"/>
          <p:cNvSpPr txBox="1">
            <a:spLocks noGrp="1"/>
          </p:cNvSpPr>
          <p:nvPr>
            <p:ph type="body" idx="5"/>
          </p:nvPr>
        </p:nvSpPr>
        <p:spPr>
          <a:xfrm>
            <a:off x="865412" y="5572794"/>
            <a:ext cx="5400000" cy="1988400"/>
          </a:xfrm>
          <a:prstGeom prst="rect">
            <a:avLst/>
          </a:prstGeom>
          <a:noFill/>
          <a:ln>
            <a:noFill/>
          </a:ln>
        </p:spPr>
        <p:txBody>
          <a:bodyPr spcFirstLastPara="1" wrap="square" lIns="68575" tIns="68575" rIns="68575" bIns="68575" anchor="t" anchorCtr="0">
            <a:noAutofit/>
          </a:bodyPr>
          <a:lstStyle>
            <a:lvl1pPr marL="914400" marR="0" lvl="0" indent="-457200" algn="ctr" rtl="0">
              <a:lnSpc>
                <a:spcPct val="90000"/>
              </a:lnSpc>
              <a:spcBef>
                <a:spcPts val="1600"/>
              </a:spcBef>
              <a:spcAft>
                <a:spcPts val="0"/>
              </a:spcAft>
              <a:buClr>
                <a:schemeClr val="lt1"/>
              </a:buClr>
              <a:buSzPts val="1100"/>
              <a:buFont typeface="Arial"/>
              <a:buNone/>
              <a:defRPr sz="3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6600" b="0" i="0" u="none" strike="noStrike" cap="none">
                <a:solidFill>
                  <a:schemeClr val="lt1"/>
                </a:solidFill>
                <a:latin typeface="Quattrocento Sans"/>
                <a:ea typeface="Quattrocento Sans"/>
                <a:cs typeface="Quattrocento Sans"/>
                <a:sym typeface="Quattrocento Sans"/>
              </a:defRPr>
            </a:lvl2pPr>
            <a:lvl3pPr marL="2743200" marR="0" lvl="2"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3pPr>
            <a:lvl4pPr marL="3657600" marR="0" lvl="3"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4pPr>
            <a:lvl5pPr marL="4572000" marR="0" lvl="4" indent="-876300" algn="l" rtl="0">
              <a:lnSpc>
                <a:spcPct val="90000"/>
              </a:lnSpc>
              <a:spcBef>
                <a:spcPts val="800"/>
              </a:spcBef>
              <a:spcAft>
                <a:spcPts val="0"/>
              </a:spcAft>
              <a:buClr>
                <a:schemeClr val="lt1"/>
              </a:buClr>
              <a:buSzPts val="3300"/>
              <a:buFont typeface="Arial"/>
              <a:buChar char="•"/>
              <a:defRPr sz="6600" b="0" i="0" u="none" strike="noStrike" cap="none">
                <a:solidFill>
                  <a:schemeClr val="lt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111" name="Google Shape;111;p22"/>
          <p:cNvCxnSpPr/>
          <p:nvPr/>
        </p:nvCxnSpPr>
        <p:spPr>
          <a:xfrm>
            <a:off x="1259632" y="5234474"/>
            <a:ext cx="4618800" cy="0"/>
          </a:xfrm>
          <a:prstGeom prst="straightConnector1">
            <a:avLst/>
          </a:prstGeom>
          <a:noFill/>
          <a:ln w="25400" cap="sq" cmpd="sng">
            <a:solidFill>
              <a:schemeClr val="lt1"/>
            </a:solidFill>
            <a:prstDash val="solid"/>
            <a:miter lim="8000"/>
            <a:headEnd type="none" w="sm" len="sm"/>
            <a:tailEnd type="none" w="sm" len="sm"/>
          </a:ln>
        </p:spPr>
      </p:cxnSp>
      <p:cxnSp>
        <p:nvCxnSpPr>
          <p:cNvPr id="112" name="Google Shape;112;p22"/>
          <p:cNvCxnSpPr/>
          <p:nvPr/>
        </p:nvCxnSpPr>
        <p:spPr>
          <a:xfrm>
            <a:off x="6800998" y="5234474"/>
            <a:ext cx="4618800" cy="0"/>
          </a:xfrm>
          <a:prstGeom prst="straightConnector1">
            <a:avLst/>
          </a:prstGeom>
          <a:noFill/>
          <a:ln w="25400" cap="sq" cmpd="sng">
            <a:solidFill>
              <a:schemeClr val="lt1"/>
            </a:solidFill>
            <a:prstDash val="solid"/>
            <a:miter lim="8000"/>
            <a:headEnd type="none" w="sm" len="sm"/>
            <a:tailEnd type="none" w="sm" len="sm"/>
          </a:ln>
        </p:spPr>
      </p:cxnSp>
      <p:cxnSp>
        <p:nvCxnSpPr>
          <p:cNvPr id="113" name="Google Shape;113;p22"/>
          <p:cNvCxnSpPr/>
          <p:nvPr/>
        </p:nvCxnSpPr>
        <p:spPr>
          <a:xfrm>
            <a:off x="12345910" y="5234474"/>
            <a:ext cx="4618800" cy="0"/>
          </a:xfrm>
          <a:prstGeom prst="straightConnector1">
            <a:avLst/>
          </a:prstGeom>
          <a:noFill/>
          <a:ln w="25400" cap="sq" cmpd="sng">
            <a:solidFill>
              <a:schemeClr val="lt1"/>
            </a:solidFill>
            <a:prstDash val="solid"/>
            <a:miter lim="8000"/>
            <a:headEnd type="none" w="sm" len="sm"/>
            <a:tailEnd type="none" w="sm" len="sm"/>
          </a:ln>
        </p:spPr>
      </p:cxnSp>
      <p:sp>
        <p:nvSpPr>
          <p:cNvPr id="114" name="Google Shape;114;p22"/>
          <p:cNvSpPr/>
          <p:nvPr/>
        </p:nvSpPr>
        <p:spPr>
          <a:xfrm>
            <a:off x="869250" y="9104754"/>
            <a:ext cx="2058600" cy="553800"/>
          </a:xfrm>
          <a:prstGeom prst="rect">
            <a:avLst/>
          </a:prstGeom>
          <a:noFill/>
          <a:ln>
            <a:noFill/>
          </a:ln>
        </p:spPr>
        <p:txBody>
          <a:bodyPr spcFirstLastPara="1" wrap="square" lIns="137150" tIns="68550" rIns="137150" bIns="68550" anchor="t" anchorCtr="0">
            <a:noAutofit/>
          </a:bodyPr>
          <a:lstStyle/>
          <a:p>
            <a:pPr marL="0" marR="0" lvl="0" indent="0" algn="l" rtl="0">
              <a:spcBef>
                <a:spcPts val="0"/>
              </a:spcBef>
              <a:spcAft>
                <a:spcPts val="0"/>
              </a:spcAft>
              <a:buNone/>
            </a:pPr>
            <a:r>
              <a:rPr lang="en" sz="2800">
                <a:solidFill>
                  <a:schemeClr val="lt1"/>
                </a:solidFill>
                <a:latin typeface="Quattrocento Sans"/>
                <a:ea typeface="Quattrocento Sans"/>
                <a:cs typeface="Quattrocento Sans"/>
                <a:sym typeface="Quattrocento Sans"/>
              </a:rPr>
              <a:t>#msdevcon </a:t>
            </a:r>
            <a:endParaRPr sz="2800">
              <a:solidFill>
                <a:schemeClr val="lt1"/>
              </a:solidFill>
              <a:latin typeface="Quattrocento Sans"/>
              <a:ea typeface="Quattrocento Sans"/>
              <a:cs typeface="Quattrocento Sans"/>
              <a:sym typeface="Quattrocento Sans"/>
            </a:endParaRPr>
          </a:p>
        </p:txBody>
      </p:sp>
      <p:pic>
        <p:nvPicPr>
          <p:cNvPr id="115" name="Google Shape;115;p22"/>
          <p:cNvPicPr preferRelativeResize="0"/>
          <p:nvPr/>
        </p:nvPicPr>
        <p:blipFill rotWithShape="1">
          <a:blip r:embed="rId3">
            <a:alphaModFix/>
          </a:blip>
          <a:srcRect b="44074"/>
          <a:stretch/>
        </p:blipFill>
        <p:spPr>
          <a:xfrm>
            <a:off x="14814000" y="9104754"/>
            <a:ext cx="2970000" cy="538800"/>
          </a:xfrm>
          <a:prstGeom prst="rect">
            <a:avLst/>
          </a:prstGeom>
          <a:noFill/>
          <a:ln>
            <a:noFill/>
          </a:ln>
        </p:spPr>
      </p:pic>
    </p:spTree>
    <p:extLst>
      <p:ext uri="{BB962C8B-B14F-4D97-AF65-F5344CB8AC3E}">
        <p14:creationId xmlns:p14="http://schemas.microsoft.com/office/powerpoint/2010/main" val="22449946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QA Slide">
  <p:cSld name="QA Slide">
    <p:bg>
      <p:bgPr>
        <a:solidFill>
          <a:schemeClr val="accent1"/>
        </a:solidFill>
        <a:effectLst/>
      </p:bgPr>
    </p:bg>
    <p:spTree>
      <p:nvGrpSpPr>
        <p:cNvPr id="1" name="Shape 116"/>
        <p:cNvGrpSpPr/>
        <p:nvPr/>
      </p:nvGrpSpPr>
      <p:grpSpPr>
        <a:xfrm>
          <a:off x="0" y="0"/>
          <a:ext cx="0" cy="0"/>
          <a:chOff x="0" y="0"/>
          <a:chExt cx="0" cy="0"/>
        </a:xfrm>
      </p:grpSpPr>
      <p:sp>
        <p:nvSpPr>
          <p:cNvPr id="117" name="Google Shape;117;p23"/>
          <p:cNvSpPr txBox="1">
            <a:spLocks noGrp="1"/>
          </p:cNvSpPr>
          <p:nvPr>
            <p:ph type="ctrTitle"/>
          </p:nvPr>
        </p:nvSpPr>
        <p:spPr>
          <a:xfrm>
            <a:off x="1004380" y="2163216"/>
            <a:ext cx="14580000" cy="351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lt1"/>
              </a:buClr>
              <a:buSzPts val="1100"/>
              <a:buFont typeface="Quattrocento Sans"/>
              <a:buNone/>
              <a:defRPr sz="82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118" name="Google Shape;118;p23"/>
          <p:cNvSpPr txBox="1">
            <a:spLocks noGrp="1"/>
          </p:cNvSpPr>
          <p:nvPr>
            <p:ph type="subTitle" idx="1"/>
          </p:nvPr>
        </p:nvSpPr>
        <p:spPr>
          <a:xfrm>
            <a:off x="1004380" y="5921430"/>
            <a:ext cx="14580000" cy="2483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1600"/>
              </a:spcBef>
              <a:spcAft>
                <a:spcPts val="0"/>
              </a:spcAft>
              <a:buClr>
                <a:schemeClr val="lt1"/>
              </a:buClr>
              <a:buSzPts val="1100"/>
              <a:buFont typeface="Arial"/>
              <a:buNone/>
              <a:defRPr sz="4800" b="0" i="0" u="none" strike="noStrike" cap="none">
                <a:solidFill>
                  <a:schemeClr val="lt1"/>
                </a:solidFill>
                <a:latin typeface="Quattrocento Sans"/>
                <a:ea typeface="Quattrocento Sans"/>
                <a:cs typeface="Quattrocento Sans"/>
                <a:sym typeface="Quattrocento Sans"/>
              </a:defRPr>
            </a:lvl1pPr>
            <a:lvl2pPr marL="685800" marR="0" lvl="1" indent="0" algn="ctr"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Quattrocento Sans"/>
                <a:ea typeface="Quattrocento Sans"/>
                <a:cs typeface="Quattrocento Sans"/>
                <a:sym typeface="Quattrocento Sans"/>
              </a:defRPr>
            </a:lvl2pPr>
            <a:lvl3pPr marL="1371600" marR="0" lvl="2" indent="0" algn="ctr" rtl="0">
              <a:lnSpc>
                <a:spcPct val="90000"/>
              </a:lnSpc>
              <a:spcBef>
                <a:spcPts val="800"/>
              </a:spcBef>
              <a:spcAft>
                <a:spcPts val="0"/>
              </a:spcAft>
              <a:buClr>
                <a:schemeClr val="dk1"/>
              </a:buClr>
              <a:buSzPts val="1100"/>
              <a:buFont typeface="Arial"/>
              <a:buNone/>
              <a:defRPr sz="2800" b="0" i="0" u="none" strike="noStrike" cap="none">
                <a:solidFill>
                  <a:schemeClr val="dk1"/>
                </a:solidFill>
                <a:latin typeface="Quattrocento Sans"/>
                <a:ea typeface="Quattrocento Sans"/>
                <a:cs typeface="Quattrocento Sans"/>
                <a:sym typeface="Quattrocento Sans"/>
              </a:defRPr>
            </a:lvl3pPr>
            <a:lvl4pPr marL="2057400" marR="0" lvl="3"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4pPr>
            <a:lvl5pPr marL="2743200" marR="0" lvl="4"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5pPr>
            <a:lvl6pPr marL="3429000" marR="0" lvl="5"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6pPr>
            <a:lvl7pPr marL="4114800" marR="0" lvl="6"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7pPr>
            <a:lvl8pPr marL="4800600" marR="0" lvl="7"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8pPr>
            <a:lvl9pPr marL="5486400" marR="0" lvl="8"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9" name="Google Shape;119;p23"/>
          <p:cNvSpPr txBox="1"/>
          <p:nvPr/>
        </p:nvSpPr>
        <p:spPr>
          <a:xfrm>
            <a:off x="1530782" y="1090158"/>
            <a:ext cx="714000" cy="553800"/>
          </a:xfrm>
          <a:prstGeom prst="rect">
            <a:avLst/>
          </a:prstGeom>
          <a:noFill/>
          <a:ln>
            <a:noFill/>
          </a:ln>
        </p:spPr>
        <p:txBody>
          <a:bodyPr spcFirstLastPara="1" wrap="square" lIns="0" tIns="68550" rIns="0" bIns="68550" anchor="t" anchorCtr="0">
            <a:noAutofit/>
          </a:bodyPr>
          <a:lstStyle/>
          <a:p>
            <a:pPr marL="0" marR="0" lvl="0" indent="0" algn="l" rtl="0">
              <a:spcBef>
                <a:spcPts val="0"/>
              </a:spcBef>
              <a:spcAft>
                <a:spcPts val="0"/>
              </a:spcAft>
              <a:buNone/>
            </a:pPr>
            <a:r>
              <a:rPr lang="en" sz="2800" i="1">
                <a:solidFill>
                  <a:schemeClr val="lt1"/>
                </a:solidFill>
                <a:latin typeface="Quattrocento Sans"/>
                <a:ea typeface="Quattrocento Sans"/>
                <a:cs typeface="Quattrocento Sans"/>
                <a:sym typeface="Quattrocento Sans"/>
              </a:rPr>
              <a:t>Q&amp;A</a:t>
            </a:r>
            <a:endParaRPr sz="2800" i="1">
              <a:solidFill>
                <a:schemeClr val="lt1"/>
              </a:solidFill>
              <a:latin typeface="Quattrocento Sans"/>
              <a:ea typeface="Quattrocento Sans"/>
              <a:cs typeface="Quattrocento Sans"/>
              <a:sym typeface="Quattrocento Sans"/>
            </a:endParaRPr>
          </a:p>
        </p:txBody>
      </p:sp>
      <p:pic>
        <p:nvPicPr>
          <p:cNvPr id="120" name="Google Shape;120;p23"/>
          <p:cNvPicPr preferRelativeResize="0"/>
          <p:nvPr/>
        </p:nvPicPr>
        <p:blipFill rotWithShape="1">
          <a:blip r:embed="rId2">
            <a:alphaModFix/>
          </a:blip>
          <a:srcRect/>
          <a:stretch/>
        </p:blipFill>
        <p:spPr>
          <a:xfrm>
            <a:off x="1005288" y="1104474"/>
            <a:ext cx="478800" cy="478800"/>
          </a:xfrm>
          <a:prstGeom prst="rect">
            <a:avLst/>
          </a:prstGeom>
          <a:noFill/>
          <a:ln>
            <a:noFill/>
          </a:ln>
        </p:spPr>
      </p:pic>
      <p:sp>
        <p:nvSpPr>
          <p:cNvPr id="121" name="Google Shape;121;p23"/>
          <p:cNvSpPr/>
          <p:nvPr/>
        </p:nvSpPr>
        <p:spPr>
          <a:xfrm>
            <a:off x="869250" y="9104754"/>
            <a:ext cx="2058600" cy="553800"/>
          </a:xfrm>
          <a:prstGeom prst="rect">
            <a:avLst/>
          </a:prstGeom>
          <a:noFill/>
          <a:ln>
            <a:noFill/>
          </a:ln>
        </p:spPr>
        <p:txBody>
          <a:bodyPr spcFirstLastPara="1" wrap="square" lIns="137150" tIns="68550" rIns="137150" bIns="68550" anchor="t" anchorCtr="0">
            <a:noAutofit/>
          </a:bodyPr>
          <a:lstStyle/>
          <a:p>
            <a:pPr marL="0" marR="0" lvl="0" indent="0" algn="l" rtl="0">
              <a:spcBef>
                <a:spcPts val="0"/>
              </a:spcBef>
              <a:spcAft>
                <a:spcPts val="0"/>
              </a:spcAft>
              <a:buNone/>
            </a:pPr>
            <a:r>
              <a:rPr lang="en" sz="2800">
                <a:solidFill>
                  <a:schemeClr val="lt1"/>
                </a:solidFill>
                <a:latin typeface="Quattrocento Sans"/>
                <a:ea typeface="Quattrocento Sans"/>
                <a:cs typeface="Quattrocento Sans"/>
                <a:sym typeface="Quattrocento Sans"/>
              </a:rPr>
              <a:t>#msdevcon </a:t>
            </a:r>
            <a:endParaRPr sz="2800">
              <a:solidFill>
                <a:schemeClr val="lt1"/>
              </a:solidFill>
              <a:latin typeface="Quattrocento Sans"/>
              <a:ea typeface="Quattrocento Sans"/>
              <a:cs typeface="Quattrocento Sans"/>
              <a:sym typeface="Quattrocento Sans"/>
            </a:endParaRPr>
          </a:p>
        </p:txBody>
      </p:sp>
      <p:pic>
        <p:nvPicPr>
          <p:cNvPr id="122" name="Google Shape;122;p23"/>
          <p:cNvPicPr preferRelativeResize="0"/>
          <p:nvPr/>
        </p:nvPicPr>
        <p:blipFill rotWithShape="1">
          <a:blip r:embed="rId3">
            <a:alphaModFix/>
          </a:blip>
          <a:srcRect b="44074"/>
          <a:stretch/>
        </p:blipFill>
        <p:spPr>
          <a:xfrm>
            <a:off x="14814000" y="9104754"/>
            <a:ext cx="2970000" cy="538800"/>
          </a:xfrm>
          <a:prstGeom prst="rect">
            <a:avLst/>
          </a:prstGeom>
          <a:noFill/>
          <a:ln>
            <a:noFill/>
          </a:ln>
        </p:spPr>
      </p:pic>
    </p:spTree>
    <p:extLst>
      <p:ext uri="{BB962C8B-B14F-4D97-AF65-F5344CB8AC3E}">
        <p14:creationId xmlns:p14="http://schemas.microsoft.com/office/powerpoint/2010/main" val="1306981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FeedBack Slide">
  <p:cSld name="FeedBack Slide">
    <p:bg>
      <p:bgPr>
        <a:solidFill>
          <a:srgbClr val="BB0D43"/>
        </a:solidFill>
        <a:effectLst/>
      </p:bgPr>
    </p:bg>
    <p:spTree>
      <p:nvGrpSpPr>
        <p:cNvPr id="1" name="Shape 123"/>
        <p:cNvGrpSpPr/>
        <p:nvPr/>
      </p:nvGrpSpPr>
      <p:grpSpPr>
        <a:xfrm>
          <a:off x="0" y="0"/>
          <a:ext cx="0" cy="0"/>
          <a:chOff x="0" y="0"/>
          <a:chExt cx="0" cy="0"/>
        </a:xfrm>
      </p:grpSpPr>
      <p:sp>
        <p:nvSpPr>
          <p:cNvPr id="124" name="Google Shape;124;p24"/>
          <p:cNvSpPr txBox="1"/>
          <p:nvPr/>
        </p:nvSpPr>
        <p:spPr>
          <a:xfrm>
            <a:off x="1530782" y="1090158"/>
            <a:ext cx="1310400" cy="553800"/>
          </a:xfrm>
          <a:prstGeom prst="rect">
            <a:avLst/>
          </a:prstGeom>
          <a:noFill/>
          <a:ln>
            <a:noFill/>
          </a:ln>
        </p:spPr>
        <p:txBody>
          <a:bodyPr spcFirstLastPara="1" wrap="square" lIns="0" tIns="68550" rIns="0" bIns="68550" anchor="t" anchorCtr="0">
            <a:noAutofit/>
          </a:bodyPr>
          <a:lstStyle/>
          <a:p>
            <a:pPr marL="0" marR="0" lvl="0" indent="0" algn="l" rtl="0">
              <a:spcBef>
                <a:spcPts val="0"/>
              </a:spcBef>
              <a:spcAft>
                <a:spcPts val="0"/>
              </a:spcAft>
              <a:buNone/>
            </a:pPr>
            <a:r>
              <a:rPr lang="en" sz="2800" i="1">
                <a:solidFill>
                  <a:schemeClr val="lt1"/>
                </a:solidFill>
                <a:latin typeface="Quattrocento Sans"/>
                <a:ea typeface="Quattrocento Sans"/>
                <a:cs typeface="Quattrocento Sans"/>
                <a:sym typeface="Quattrocento Sans"/>
              </a:rPr>
              <a:t>Отзывы</a:t>
            </a:r>
            <a:endParaRPr sz="2200"/>
          </a:p>
        </p:txBody>
      </p:sp>
      <p:sp>
        <p:nvSpPr>
          <p:cNvPr id="125" name="Google Shape;125;p24"/>
          <p:cNvSpPr txBox="1">
            <a:spLocks noGrp="1"/>
          </p:cNvSpPr>
          <p:nvPr>
            <p:ph type="body" idx="1"/>
          </p:nvPr>
        </p:nvSpPr>
        <p:spPr>
          <a:xfrm>
            <a:off x="1042986" y="1902620"/>
            <a:ext cx="16200600" cy="7020000"/>
          </a:xfrm>
          <a:prstGeom prst="rect">
            <a:avLst/>
          </a:prstGeom>
          <a:noFill/>
          <a:ln>
            <a:noFill/>
          </a:ln>
        </p:spPr>
        <p:txBody>
          <a:bodyPr spcFirstLastPara="1" wrap="square" lIns="68575" tIns="68575" rIns="68575" bIns="68575" anchor="t" anchorCtr="0">
            <a:noAutofit/>
          </a:bodyPr>
          <a:lstStyle>
            <a:lvl1pPr marL="914400" marR="0" lvl="0" indent="-457200" algn="l" rtl="0">
              <a:lnSpc>
                <a:spcPct val="90000"/>
              </a:lnSpc>
              <a:spcBef>
                <a:spcPts val="1600"/>
              </a:spcBef>
              <a:spcAft>
                <a:spcPts val="0"/>
              </a:spcAft>
              <a:buClr>
                <a:schemeClr val="lt1"/>
              </a:buClr>
              <a:buSzPts val="1100"/>
              <a:buFont typeface="Arial"/>
              <a:buNone/>
              <a:defRPr sz="6000" b="0" i="0" u="none" strike="noStrike" cap="none">
                <a:solidFill>
                  <a:schemeClr val="lt1"/>
                </a:solidFill>
                <a:latin typeface="Quattrocento Sans"/>
                <a:ea typeface="Quattrocento Sans"/>
                <a:cs typeface="Quattrocento Sans"/>
                <a:sym typeface="Quattrocento Sans"/>
              </a:defRPr>
            </a:lvl1pPr>
            <a:lvl2pPr marL="1828800" marR="0" lvl="1" indent="-457200" algn="l" rtl="0">
              <a:lnSpc>
                <a:spcPct val="90000"/>
              </a:lnSpc>
              <a:spcBef>
                <a:spcPts val="800"/>
              </a:spcBef>
              <a:spcAft>
                <a:spcPts val="0"/>
              </a:spcAft>
              <a:buClr>
                <a:schemeClr val="lt1"/>
              </a:buClr>
              <a:buSzPts val="1100"/>
              <a:buFont typeface="Arial"/>
              <a:buNone/>
              <a:defRPr sz="3000" b="0" i="0" u="none" strike="noStrike" cap="none">
                <a:solidFill>
                  <a:schemeClr val="lt1"/>
                </a:solidFill>
                <a:latin typeface="Quattrocento Sans"/>
                <a:ea typeface="Quattrocento Sans"/>
                <a:cs typeface="Quattrocento Sans"/>
                <a:sym typeface="Quattrocento Sans"/>
              </a:defRPr>
            </a:lvl2pPr>
            <a:lvl3pPr marL="2743200" marR="0" lvl="2" indent="-635000" algn="l" rtl="0">
              <a:lnSpc>
                <a:spcPct val="90000"/>
              </a:lnSpc>
              <a:spcBef>
                <a:spcPts val="800"/>
              </a:spcBef>
              <a:spcAft>
                <a:spcPts val="0"/>
              </a:spcAft>
              <a:buClr>
                <a:schemeClr val="lt1"/>
              </a:buClr>
              <a:buSzPts val="1400"/>
              <a:buFont typeface="Quattrocento Sans"/>
              <a:buChar char="◦"/>
              <a:defRPr sz="2800" b="0" i="0" u="none" strike="noStrike" cap="none">
                <a:solidFill>
                  <a:schemeClr val="lt1"/>
                </a:solidFill>
                <a:latin typeface="Quattrocento Sans"/>
                <a:ea typeface="Quattrocento Sans"/>
                <a:cs typeface="Quattrocento Sans"/>
                <a:sym typeface="Quattrocento Sans"/>
              </a:defRPr>
            </a:lvl3pPr>
            <a:lvl4pPr marL="3657600" marR="0" lvl="3"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4pPr>
            <a:lvl5pPr marL="4572000" marR="0" lvl="4"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6" name="Google Shape;126;p24"/>
          <p:cNvSpPr txBox="1"/>
          <p:nvPr/>
        </p:nvSpPr>
        <p:spPr>
          <a:xfrm>
            <a:off x="969608" y="1090158"/>
            <a:ext cx="68400" cy="553800"/>
          </a:xfrm>
          <a:prstGeom prst="rect">
            <a:avLst/>
          </a:prstGeom>
          <a:noFill/>
          <a:ln>
            <a:noFill/>
          </a:ln>
        </p:spPr>
        <p:txBody>
          <a:bodyPr spcFirstLastPara="1" wrap="square" lIns="137150" tIns="68550" rIns="137150" bIns="68550" anchor="t" anchorCtr="0">
            <a:noAutofit/>
          </a:bodyPr>
          <a:lstStyle/>
          <a:p>
            <a:pPr marL="0" marR="0" lvl="0" indent="0" algn="l" rtl="0">
              <a:spcBef>
                <a:spcPts val="0"/>
              </a:spcBef>
              <a:spcAft>
                <a:spcPts val="0"/>
              </a:spcAft>
              <a:buNone/>
            </a:pPr>
            <a:r>
              <a:rPr lang="en" sz="2800">
                <a:solidFill>
                  <a:schemeClr val="lt1"/>
                </a:solidFill>
                <a:latin typeface="Quattrocento Sans"/>
                <a:ea typeface="Quattrocento Sans"/>
                <a:cs typeface="Quattrocento Sans"/>
                <a:sym typeface="Quattrocento Sans"/>
              </a:rPr>
              <a:t>💖</a:t>
            </a:r>
            <a:endParaRPr sz="2800">
              <a:solidFill>
                <a:schemeClr val="lt1"/>
              </a:solidFill>
              <a:latin typeface="Quattrocento Sans"/>
              <a:ea typeface="Quattrocento Sans"/>
              <a:cs typeface="Quattrocento Sans"/>
              <a:sym typeface="Quattrocento Sans"/>
            </a:endParaRPr>
          </a:p>
        </p:txBody>
      </p:sp>
      <p:pic>
        <p:nvPicPr>
          <p:cNvPr id="127" name="Google Shape;127;p24"/>
          <p:cNvPicPr preferRelativeResize="0"/>
          <p:nvPr/>
        </p:nvPicPr>
        <p:blipFill rotWithShape="1">
          <a:blip r:embed="rId2">
            <a:alphaModFix/>
          </a:blip>
          <a:srcRect b="44074"/>
          <a:stretch/>
        </p:blipFill>
        <p:spPr>
          <a:xfrm>
            <a:off x="14814000" y="9104754"/>
            <a:ext cx="2970000" cy="538800"/>
          </a:xfrm>
          <a:prstGeom prst="rect">
            <a:avLst/>
          </a:prstGeom>
          <a:noFill/>
          <a:ln>
            <a:noFill/>
          </a:ln>
        </p:spPr>
      </p:pic>
    </p:spTree>
    <p:extLst>
      <p:ext uri="{BB962C8B-B14F-4D97-AF65-F5344CB8AC3E}">
        <p14:creationId xmlns:p14="http://schemas.microsoft.com/office/powerpoint/2010/main" val="36701855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pyrights Slide">
  <p:cSld name="Copyrights Slide">
    <p:bg>
      <p:bgPr>
        <a:solidFill>
          <a:schemeClr val="dk1"/>
        </a:solidFill>
        <a:effectLst/>
      </p:bgPr>
    </p:bg>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a:stretch/>
        </p:blipFill>
        <p:spPr>
          <a:xfrm>
            <a:off x="774000" y="842454"/>
            <a:ext cx="2615400" cy="961800"/>
          </a:xfrm>
          <a:prstGeom prst="rect">
            <a:avLst/>
          </a:prstGeom>
          <a:noFill/>
          <a:ln>
            <a:noFill/>
          </a:ln>
        </p:spPr>
      </p:pic>
      <p:sp>
        <p:nvSpPr>
          <p:cNvPr id="130" name="Google Shape;130;p25"/>
          <p:cNvSpPr txBox="1"/>
          <p:nvPr/>
        </p:nvSpPr>
        <p:spPr>
          <a:xfrm>
            <a:off x="774000" y="8923500"/>
            <a:ext cx="17468400" cy="604800"/>
          </a:xfrm>
          <a:prstGeom prst="rect">
            <a:avLst/>
          </a:prstGeom>
          <a:noFill/>
          <a:ln>
            <a:noFill/>
          </a:ln>
        </p:spPr>
        <p:txBody>
          <a:bodyPr spcFirstLastPara="1" wrap="square" lIns="274300" tIns="219450" rIns="274300" bIns="219450" anchor="t" anchorCtr="0">
            <a:noAutofit/>
          </a:bodyPr>
          <a:lstStyle/>
          <a:p>
            <a:pPr marL="0" marR="0" lvl="0" indent="0" algn="l" rtl="0">
              <a:spcBef>
                <a:spcPts val="0"/>
              </a:spcBef>
              <a:spcAft>
                <a:spcPts val="0"/>
              </a:spcAft>
              <a:buNone/>
            </a:pPr>
            <a:r>
              <a:rPr lang="en" sz="1000">
                <a:solidFill>
                  <a:schemeClr val="lt1"/>
                </a:solidFill>
                <a:latin typeface="Quattrocento Sans"/>
                <a:ea typeface="Quattrocento Sans"/>
                <a:cs typeface="Quattrocento Sans"/>
                <a:sym typeface="Quattrocento Sans"/>
              </a:rPr>
              <a:t>© 2016 Microsoft Corporation. All rights reserved. </a:t>
            </a:r>
            <a:endParaRPr sz="2200"/>
          </a:p>
        </p:txBody>
      </p:sp>
    </p:spTree>
    <p:extLst>
      <p:ext uri="{BB962C8B-B14F-4D97-AF65-F5344CB8AC3E}">
        <p14:creationId xmlns:p14="http://schemas.microsoft.com/office/powerpoint/2010/main" val="15607449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Slide - Dark">
  <p:cSld name="Section Slide - Dark">
    <p:bg>
      <p:bgPr>
        <a:solidFill>
          <a:srgbClr val="008DB5"/>
        </a:solidFill>
        <a:effectLst/>
      </p:bgPr>
    </p:bg>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1004380" y="2163216"/>
            <a:ext cx="14580000" cy="351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lt1"/>
              </a:buClr>
              <a:buSzPts val="1100"/>
              <a:buFont typeface="Quattrocento Sans"/>
              <a:buNone/>
              <a:defRPr sz="82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133" name="Google Shape;133;p26"/>
          <p:cNvSpPr txBox="1">
            <a:spLocks noGrp="1"/>
          </p:cNvSpPr>
          <p:nvPr>
            <p:ph type="subTitle" idx="1"/>
          </p:nvPr>
        </p:nvSpPr>
        <p:spPr>
          <a:xfrm>
            <a:off x="1004380" y="5921430"/>
            <a:ext cx="14580000" cy="24834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1600"/>
              </a:spcBef>
              <a:spcAft>
                <a:spcPts val="0"/>
              </a:spcAft>
              <a:buClr>
                <a:schemeClr val="lt1"/>
              </a:buClr>
              <a:buSzPts val="1100"/>
              <a:buFont typeface="Arial"/>
              <a:buNone/>
              <a:defRPr sz="4800" b="0" i="0" u="none" strike="noStrike" cap="none">
                <a:solidFill>
                  <a:schemeClr val="lt1"/>
                </a:solidFill>
                <a:latin typeface="Quattrocento Sans"/>
                <a:ea typeface="Quattrocento Sans"/>
                <a:cs typeface="Quattrocento Sans"/>
                <a:sym typeface="Quattrocento Sans"/>
              </a:defRPr>
            </a:lvl1pPr>
            <a:lvl2pPr marL="685800" marR="0" lvl="1" indent="0" algn="ctr"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Quattrocento Sans"/>
                <a:ea typeface="Quattrocento Sans"/>
                <a:cs typeface="Quattrocento Sans"/>
                <a:sym typeface="Quattrocento Sans"/>
              </a:defRPr>
            </a:lvl2pPr>
            <a:lvl3pPr marL="1371600" marR="0" lvl="2" indent="0" algn="ctr" rtl="0">
              <a:lnSpc>
                <a:spcPct val="90000"/>
              </a:lnSpc>
              <a:spcBef>
                <a:spcPts val="800"/>
              </a:spcBef>
              <a:spcAft>
                <a:spcPts val="0"/>
              </a:spcAft>
              <a:buClr>
                <a:schemeClr val="dk1"/>
              </a:buClr>
              <a:buSzPts val="1100"/>
              <a:buFont typeface="Arial"/>
              <a:buNone/>
              <a:defRPr sz="2800" b="0" i="0" u="none" strike="noStrike" cap="none">
                <a:solidFill>
                  <a:schemeClr val="dk1"/>
                </a:solidFill>
                <a:latin typeface="Quattrocento Sans"/>
                <a:ea typeface="Quattrocento Sans"/>
                <a:cs typeface="Quattrocento Sans"/>
                <a:sym typeface="Quattrocento Sans"/>
              </a:defRPr>
            </a:lvl3pPr>
            <a:lvl4pPr marL="2057400" marR="0" lvl="3"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4pPr>
            <a:lvl5pPr marL="2743200" marR="0" lvl="4"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5pPr>
            <a:lvl6pPr marL="3429000" marR="0" lvl="5"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6pPr>
            <a:lvl7pPr marL="4114800" marR="0" lvl="6"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7pPr>
            <a:lvl8pPr marL="4800600" marR="0" lvl="7"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8pPr>
            <a:lvl9pPr marL="5486400" marR="0" lvl="8" indent="0" algn="ctr"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4" name="Google Shape;134;p26"/>
          <p:cNvSpPr/>
          <p:nvPr/>
        </p:nvSpPr>
        <p:spPr>
          <a:xfrm>
            <a:off x="869250" y="9104754"/>
            <a:ext cx="2058600" cy="553800"/>
          </a:xfrm>
          <a:prstGeom prst="rect">
            <a:avLst/>
          </a:prstGeom>
          <a:noFill/>
          <a:ln>
            <a:noFill/>
          </a:ln>
        </p:spPr>
        <p:txBody>
          <a:bodyPr spcFirstLastPara="1" wrap="square" lIns="137150" tIns="68550" rIns="137150" bIns="68550" anchor="t" anchorCtr="0">
            <a:noAutofit/>
          </a:bodyPr>
          <a:lstStyle/>
          <a:p>
            <a:pPr marL="0" marR="0" lvl="0" indent="0" algn="l" rtl="0">
              <a:spcBef>
                <a:spcPts val="0"/>
              </a:spcBef>
              <a:spcAft>
                <a:spcPts val="0"/>
              </a:spcAft>
              <a:buNone/>
            </a:pPr>
            <a:r>
              <a:rPr lang="en" sz="2800">
                <a:solidFill>
                  <a:schemeClr val="lt1"/>
                </a:solidFill>
                <a:latin typeface="Quattrocento Sans"/>
                <a:ea typeface="Quattrocento Sans"/>
                <a:cs typeface="Quattrocento Sans"/>
                <a:sym typeface="Quattrocento Sans"/>
              </a:rPr>
              <a:t>#msdevcon </a:t>
            </a:r>
            <a:endParaRPr sz="2800">
              <a:solidFill>
                <a:schemeClr val="lt1"/>
              </a:solidFill>
              <a:latin typeface="Quattrocento Sans"/>
              <a:ea typeface="Quattrocento Sans"/>
              <a:cs typeface="Quattrocento Sans"/>
              <a:sym typeface="Quattrocento Sans"/>
            </a:endParaRPr>
          </a:p>
        </p:txBody>
      </p:sp>
      <p:pic>
        <p:nvPicPr>
          <p:cNvPr id="135" name="Google Shape;135;p26"/>
          <p:cNvPicPr preferRelativeResize="0"/>
          <p:nvPr/>
        </p:nvPicPr>
        <p:blipFill rotWithShape="1">
          <a:blip r:embed="rId2">
            <a:alphaModFix/>
          </a:blip>
          <a:srcRect b="44074"/>
          <a:stretch/>
        </p:blipFill>
        <p:spPr>
          <a:xfrm>
            <a:off x="14814000" y="9104754"/>
            <a:ext cx="2970000" cy="538800"/>
          </a:xfrm>
          <a:prstGeom prst="rect">
            <a:avLst/>
          </a:prstGeom>
          <a:noFill/>
          <a:ln>
            <a:noFill/>
          </a:ln>
        </p:spPr>
      </p:pic>
    </p:spTree>
    <p:extLst>
      <p:ext uri="{BB962C8B-B14F-4D97-AF65-F5344CB8AC3E}">
        <p14:creationId xmlns:p14="http://schemas.microsoft.com/office/powerpoint/2010/main" val="9161779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de Slide">
  <p:cSld name="Code Slide">
    <p:spTree>
      <p:nvGrpSpPr>
        <p:cNvPr id="1" name="Shape 136"/>
        <p:cNvGrpSpPr/>
        <p:nvPr/>
      </p:nvGrpSpPr>
      <p:grpSpPr>
        <a:xfrm>
          <a:off x="0" y="0"/>
          <a:ext cx="0" cy="0"/>
          <a:chOff x="0" y="0"/>
          <a:chExt cx="0" cy="0"/>
        </a:xfrm>
      </p:grpSpPr>
      <p:sp>
        <p:nvSpPr>
          <p:cNvPr id="137" name="Google Shape;137;p27"/>
          <p:cNvSpPr/>
          <p:nvPr/>
        </p:nvSpPr>
        <p:spPr>
          <a:xfrm>
            <a:off x="0" y="-2"/>
            <a:ext cx="18288000" cy="2037000"/>
          </a:xfrm>
          <a:prstGeom prst="rect">
            <a:avLst/>
          </a:prstGeom>
          <a:solidFill>
            <a:srgbClr val="44216C"/>
          </a:solidFill>
          <a:ln>
            <a:noFill/>
          </a:ln>
        </p:spPr>
        <p:txBody>
          <a:bodyPr spcFirstLastPara="1" wrap="square" lIns="137150" tIns="68550" rIns="137150" bIns="68550" anchor="ctr" anchorCtr="0">
            <a:noAutofit/>
          </a:bodyPr>
          <a:lstStyle/>
          <a:p>
            <a:pPr marL="0" marR="0" lvl="0" indent="0" algn="ctr" rtl="0">
              <a:spcBef>
                <a:spcPts val="0"/>
              </a:spcBef>
              <a:spcAft>
                <a:spcPts val="0"/>
              </a:spcAft>
              <a:buNone/>
            </a:pPr>
            <a:endParaRPr sz="2800">
              <a:solidFill>
                <a:schemeClr val="lt1"/>
              </a:solidFill>
              <a:latin typeface="Quattrocento Sans"/>
              <a:ea typeface="Quattrocento Sans"/>
              <a:cs typeface="Quattrocento Sans"/>
              <a:sym typeface="Quattrocento Sans"/>
            </a:endParaRPr>
          </a:p>
        </p:txBody>
      </p:sp>
      <p:sp>
        <p:nvSpPr>
          <p:cNvPr id="138" name="Google Shape;138;p27"/>
          <p:cNvSpPr txBox="1">
            <a:spLocks noGrp="1"/>
          </p:cNvSpPr>
          <p:nvPr>
            <p:ph type="title"/>
          </p:nvPr>
        </p:nvSpPr>
        <p:spPr>
          <a:xfrm>
            <a:off x="1044000" y="547688"/>
            <a:ext cx="15986400" cy="1356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lt1"/>
              </a:buClr>
              <a:buSzPts val="1100"/>
              <a:buFont typeface="Quattrocento Sans"/>
              <a:buNone/>
              <a:defRPr sz="66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
        <p:nvSpPr>
          <p:cNvPr id="139" name="Google Shape;139;p27"/>
          <p:cNvSpPr txBox="1">
            <a:spLocks noGrp="1"/>
          </p:cNvSpPr>
          <p:nvPr>
            <p:ph type="body" idx="1"/>
          </p:nvPr>
        </p:nvSpPr>
        <p:spPr>
          <a:xfrm>
            <a:off x="1042988" y="2174082"/>
            <a:ext cx="15987600" cy="7829400"/>
          </a:xfrm>
          <a:prstGeom prst="rect">
            <a:avLst/>
          </a:prstGeom>
          <a:noFill/>
          <a:ln>
            <a:noFill/>
          </a:ln>
        </p:spPr>
        <p:txBody>
          <a:bodyPr spcFirstLastPara="1" wrap="square" lIns="68575" tIns="68575" rIns="68575" bIns="68575" anchor="t" anchorCtr="0">
            <a:noAutofit/>
          </a:bodyPr>
          <a:lstStyle>
            <a:lvl1pPr marL="914400" marR="0" lvl="0" indent="-457200" algn="l" rtl="0">
              <a:lnSpc>
                <a:spcPct val="90000"/>
              </a:lnSpc>
              <a:spcBef>
                <a:spcPts val="1600"/>
              </a:spcBef>
              <a:spcAft>
                <a:spcPts val="0"/>
              </a:spcAft>
              <a:buClr>
                <a:schemeClr val="dk1"/>
              </a:buClr>
              <a:buSzPts val="1100"/>
              <a:buFont typeface="Arial"/>
              <a:buNone/>
              <a:defRPr sz="3000" b="0" i="0" u="none" strike="noStrike" cap="none">
                <a:solidFill>
                  <a:schemeClr val="dk1"/>
                </a:solidFill>
                <a:latin typeface="Consolas"/>
                <a:ea typeface="Consolas"/>
                <a:cs typeface="Consolas"/>
                <a:sym typeface="Consolas"/>
              </a:defRPr>
            </a:lvl1pPr>
            <a:lvl2pPr marL="1828800" marR="0" lvl="1" indent="-457200" algn="l"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Consolas"/>
                <a:ea typeface="Consolas"/>
                <a:cs typeface="Consolas"/>
                <a:sym typeface="Consolas"/>
              </a:defRPr>
            </a:lvl2pPr>
            <a:lvl3pPr marL="2743200" marR="0" lvl="2" indent="-457200" algn="l"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Consolas"/>
                <a:ea typeface="Consolas"/>
                <a:cs typeface="Consolas"/>
                <a:sym typeface="Consolas"/>
              </a:defRPr>
            </a:lvl3pPr>
            <a:lvl4pPr marL="3657600" marR="0" lvl="3" indent="-457200" algn="l"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Consolas"/>
                <a:ea typeface="Consolas"/>
                <a:cs typeface="Consolas"/>
                <a:sym typeface="Consolas"/>
              </a:defRPr>
            </a:lvl4pPr>
            <a:lvl5pPr marL="4572000" marR="0" lvl="4" indent="-457200" algn="l" rtl="0">
              <a:lnSpc>
                <a:spcPct val="90000"/>
              </a:lnSpc>
              <a:spcBef>
                <a:spcPts val="800"/>
              </a:spcBef>
              <a:spcAft>
                <a:spcPts val="0"/>
              </a:spcAft>
              <a:buClr>
                <a:schemeClr val="dk1"/>
              </a:buClr>
              <a:buSzPts val="1100"/>
              <a:buFont typeface="Arial"/>
              <a:buNone/>
              <a:defRPr sz="3000" b="0" i="0" u="none" strike="noStrike" cap="none">
                <a:solidFill>
                  <a:schemeClr val="dk1"/>
                </a:solidFill>
                <a:latin typeface="Consolas"/>
                <a:ea typeface="Consolas"/>
                <a:cs typeface="Consolas"/>
                <a:sym typeface="Consolas"/>
              </a:defRPr>
            </a:lvl5pPr>
            <a:lvl6pPr marL="5486400" marR="0" lvl="5"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6pPr>
            <a:lvl7pPr marL="6400800" marR="0" lvl="6"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7pPr>
            <a:lvl8pPr marL="7315200" marR="0" lvl="7"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8pPr>
            <a:lvl9pPr marL="8229600" marR="0" lvl="8" indent="-635000" algn="l" rtl="0">
              <a:lnSpc>
                <a:spcPct val="90000"/>
              </a:lnSpc>
              <a:spcBef>
                <a:spcPts val="800"/>
              </a:spcBef>
              <a:spcAft>
                <a:spcPts val="0"/>
              </a:spcAft>
              <a:buClr>
                <a:schemeClr val="dk1"/>
              </a:buClr>
              <a:buSzPts val="1400"/>
              <a:buFont typeface="Arial"/>
              <a:buChar char="•"/>
              <a:defRPr sz="28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3709529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p:spPr>
        <p:txBody>
          <a:bodyPr spcFirstLastPara="1" wrap="square" lIns="182850" tIns="182850" rIns="182850" bIns="182850" anchor="ctr" anchorCtr="0">
            <a:noAutofit/>
          </a:bodyPr>
          <a:lstStyle>
            <a:lvl1pPr marL="457200" lvl="0" indent="-228600">
              <a:lnSpc>
                <a:spcPct val="100000"/>
              </a:lnSpc>
              <a:spcBef>
                <a:spcPts val="0"/>
              </a:spcBef>
              <a:spcAft>
                <a:spcPts val="0"/>
              </a:spcAft>
              <a:buSzPts val="3600"/>
              <a:buNone/>
              <a:defRPr/>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 Light">
  <p:cSld name="Title only - Light">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1044000" y="547688"/>
            <a:ext cx="15986400" cy="1356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1100"/>
              <a:buFont typeface="Quattrocento Sans"/>
              <a:buNone/>
              <a:defRPr sz="6600" b="0" i="0" u="none" strike="noStrike" cap="none">
                <a:solidFill>
                  <a:schemeClr val="dk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Tree>
    <p:extLst>
      <p:ext uri="{BB962C8B-B14F-4D97-AF65-F5344CB8AC3E}">
        <p14:creationId xmlns:p14="http://schemas.microsoft.com/office/powerpoint/2010/main" val="1262236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 Dark">
  <p:cSld name="Title only - Dark">
    <p:bg>
      <p:bgPr>
        <a:solidFill>
          <a:srgbClr val="262626"/>
        </a:solidFill>
        <a:effectLst/>
      </p:bgPr>
    </p:bg>
    <p:spTree>
      <p:nvGrpSpPr>
        <p:cNvPr id="1" name="Shape 142"/>
        <p:cNvGrpSpPr/>
        <p:nvPr/>
      </p:nvGrpSpPr>
      <p:grpSpPr>
        <a:xfrm>
          <a:off x="0" y="0"/>
          <a:ext cx="0" cy="0"/>
          <a:chOff x="0" y="0"/>
          <a:chExt cx="0" cy="0"/>
        </a:xfrm>
      </p:grpSpPr>
      <p:sp>
        <p:nvSpPr>
          <p:cNvPr id="143" name="Google Shape;143;p29"/>
          <p:cNvSpPr txBox="1">
            <a:spLocks noGrp="1"/>
          </p:cNvSpPr>
          <p:nvPr>
            <p:ph type="title"/>
          </p:nvPr>
        </p:nvSpPr>
        <p:spPr>
          <a:xfrm>
            <a:off x="1044000" y="547688"/>
            <a:ext cx="15986400" cy="1356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lt1"/>
              </a:buClr>
              <a:buSzPts val="1100"/>
              <a:buFont typeface="Quattrocento Sans"/>
              <a:buNone/>
              <a:defRPr sz="6600" b="0" i="0" u="none" strike="noStrike" cap="none">
                <a:solidFill>
                  <a:schemeClr val="lt1"/>
                </a:solidFill>
                <a:latin typeface="Quattrocento Sans"/>
                <a:ea typeface="Quattrocento Sans"/>
                <a:cs typeface="Quattrocento Sans"/>
                <a:sym typeface="Quattrocento Sans"/>
              </a:defRPr>
            </a:lvl1pPr>
            <a:lvl2pPr lvl="1" indent="0" rtl="0">
              <a:spcBef>
                <a:spcPts val="0"/>
              </a:spcBef>
              <a:spcAft>
                <a:spcPts val="0"/>
              </a:spcAft>
              <a:buSzPts val="1100"/>
              <a:buNone/>
              <a:defRPr sz="2800"/>
            </a:lvl2pPr>
            <a:lvl3pPr lvl="2" indent="0" rtl="0">
              <a:spcBef>
                <a:spcPts val="0"/>
              </a:spcBef>
              <a:spcAft>
                <a:spcPts val="0"/>
              </a:spcAft>
              <a:buSzPts val="1100"/>
              <a:buNone/>
              <a:defRPr sz="2800"/>
            </a:lvl3pPr>
            <a:lvl4pPr lvl="3" indent="0" rtl="0">
              <a:spcBef>
                <a:spcPts val="0"/>
              </a:spcBef>
              <a:spcAft>
                <a:spcPts val="0"/>
              </a:spcAft>
              <a:buSzPts val="1100"/>
              <a:buNone/>
              <a:defRPr sz="2800"/>
            </a:lvl4pPr>
            <a:lvl5pPr lvl="4" indent="0" rtl="0">
              <a:spcBef>
                <a:spcPts val="0"/>
              </a:spcBef>
              <a:spcAft>
                <a:spcPts val="0"/>
              </a:spcAft>
              <a:buSzPts val="1100"/>
              <a:buNone/>
              <a:defRPr sz="2800"/>
            </a:lvl5pPr>
            <a:lvl6pPr lvl="5" indent="0" rtl="0">
              <a:spcBef>
                <a:spcPts val="0"/>
              </a:spcBef>
              <a:spcAft>
                <a:spcPts val="0"/>
              </a:spcAft>
              <a:buSzPts val="1100"/>
              <a:buNone/>
              <a:defRPr sz="2800"/>
            </a:lvl6pPr>
            <a:lvl7pPr lvl="6" indent="0" rtl="0">
              <a:spcBef>
                <a:spcPts val="0"/>
              </a:spcBef>
              <a:spcAft>
                <a:spcPts val="0"/>
              </a:spcAft>
              <a:buSzPts val="1100"/>
              <a:buNone/>
              <a:defRPr sz="2800"/>
            </a:lvl7pPr>
            <a:lvl8pPr lvl="7" indent="0" rtl="0">
              <a:spcBef>
                <a:spcPts val="0"/>
              </a:spcBef>
              <a:spcAft>
                <a:spcPts val="0"/>
              </a:spcAft>
              <a:buSzPts val="1100"/>
              <a:buNone/>
              <a:defRPr sz="2800"/>
            </a:lvl8pPr>
            <a:lvl9pPr lvl="8" indent="0" rtl="0">
              <a:spcBef>
                <a:spcPts val="0"/>
              </a:spcBef>
              <a:spcAft>
                <a:spcPts val="0"/>
              </a:spcAft>
              <a:buSzPts val="1100"/>
              <a:buNone/>
              <a:defRPr sz="2800"/>
            </a:lvl9pPr>
          </a:lstStyle>
          <a:p>
            <a:endParaRPr/>
          </a:p>
        </p:txBody>
      </p:sp>
    </p:spTree>
    <p:extLst>
      <p:ext uri="{BB962C8B-B14F-4D97-AF65-F5344CB8AC3E}">
        <p14:creationId xmlns:p14="http://schemas.microsoft.com/office/powerpoint/2010/main" val="730988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 Light">
  <p:cSld name="Blank - Light">
    <p:spTree>
      <p:nvGrpSpPr>
        <p:cNvPr id="1" name="Shape 144"/>
        <p:cNvGrpSpPr/>
        <p:nvPr/>
      </p:nvGrpSpPr>
      <p:grpSpPr>
        <a:xfrm>
          <a:off x="0" y="0"/>
          <a:ext cx="0" cy="0"/>
          <a:chOff x="0" y="0"/>
          <a:chExt cx="0" cy="0"/>
        </a:xfrm>
      </p:grpSpPr>
    </p:spTree>
    <p:extLst>
      <p:ext uri="{BB962C8B-B14F-4D97-AF65-F5344CB8AC3E}">
        <p14:creationId xmlns:p14="http://schemas.microsoft.com/office/powerpoint/2010/main" val="33730024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 Dark">
  <p:cSld name="Blank - Dark">
    <p:bg>
      <p:bgPr>
        <a:solidFill>
          <a:srgbClr val="262626"/>
        </a:solidFill>
        <a:effectLst/>
      </p:bgPr>
    </p:bg>
    <p:spTree>
      <p:nvGrpSpPr>
        <p:cNvPr id="1" name="Shape 145"/>
        <p:cNvGrpSpPr/>
        <p:nvPr/>
      </p:nvGrpSpPr>
      <p:grpSpPr>
        <a:xfrm>
          <a:off x="0" y="0"/>
          <a:ext cx="0" cy="0"/>
          <a:chOff x="0" y="0"/>
          <a:chExt cx="0" cy="0"/>
        </a:xfrm>
      </p:grpSpPr>
    </p:spTree>
    <p:extLst>
      <p:ext uri="{BB962C8B-B14F-4D97-AF65-F5344CB8AC3E}">
        <p14:creationId xmlns:p14="http://schemas.microsoft.com/office/powerpoint/2010/main" val="1529093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White">
  <p:cSld name="Blank White">
    <p:spTree>
      <p:nvGrpSpPr>
        <p:cNvPr id="1" name="Shape 1339"/>
        <p:cNvGrpSpPr/>
        <p:nvPr/>
      </p:nvGrpSpPr>
      <p:grpSpPr>
        <a:xfrm>
          <a:off x="0" y="0"/>
          <a:ext cx="0" cy="0"/>
          <a:chOff x="0" y="0"/>
          <a:chExt cx="0" cy="0"/>
        </a:xfrm>
      </p:grpSpPr>
    </p:spTree>
    <p:extLst>
      <p:ext uri="{BB962C8B-B14F-4D97-AF65-F5344CB8AC3E}">
        <p14:creationId xmlns:p14="http://schemas.microsoft.com/office/powerpoint/2010/main" val="35919320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881"/>
        <p:cNvGrpSpPr/>
        <p:nvPr/>
      </p:nvGrpSpPr>
      <p:grpSpPr>
        <a:xfrm>
          <a:off x="0" y="0"/>
          <a:ext cx="0" cy="0"/>
          <a:chOff x="0" y="0"/>
          <a:chExt cx="0" cy="0"/>
        </a:xfrm>
      </p:grpSpPr>
      <p:pic>
        <p:nvPicPr>
          <p:cNvPr id="1882" name="Google Shape;1882;p271" descr="GCPLive-CoverSlide-1.png"/>
          <p:cNvPicPr preferRelativeResize="0"/>
          <p:nvPr/>
        </p:nvPicPr>
        <p:blipFill rotWithShape="1">
          <a:blip r:embed="rId2">
            <a:alphaModFix/>
          </a:blip>
          <a:srcRect t="5244" b="8204"/>
          <a:stretch/>
        </p:blipFill>
        <p:spPr>
          <a:xfrm>
            <a:off x="0" y="1"/>
            <a:ext cx="18287996" cy="8904150"/>
          </a:xfrm>
          <a:prstGeom prst="rect">
            <a:avLst/>
          </a:prstGeom>
          <a:noFill/>
          <a:ln>
            <a:noFill/>
          </a:ln>
        </p:spPr>
      </p:pic>
      <p:sp>
        <p:nvSpPr>
          <p:cNvPr id="1883" name="Google Shape;1883;p271"/>
          <p:cNvSpPr txBox="1">
            <a:spLocks noGrp="1"/>
          </p:cNvSpPr>
          <p:nvPr>
            <p:ph type="ctrTitle"/>
          </p:nvPr>
        </p:nvSpPr>
        <p:spPr>
          <a:xfrm>
            <a:off x="914750" y="1382406"/>
            <a:ext cx="16153200" cy="3394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rgbClr val="FFFFFF"/>
              </a:buClr>
              <a:buSzPts val="4200"/>
              <a:buFont typeface="Open Sans"/>
              <a:buNone/>
              <a:defRPr sz="8400" b="0" i="0" u="none" strike="noStrike" cap="none">
                <a:solidFill>
                  <a:srgbClr val="FFFFFF"/>
                </a:solidFill>
                <a:latin typeface="Open Sans"/>
                <a:ea typeface="Open Sans"/>
                <a:cs typeface="Open Sans"/>
                <a:sym typeface="Open Sans"/>
              </a:defRPr>
            </a:lvl1pPr>
            <a:lvl2pPr marL="0" marR="0" lvl="1" indent="0" algn="l" rtl="0">
              <a:spcBef>
                <a:spcPts val="0"/>
              </a:spcBef>
              <a:spcAft>
                <a:spcPts val="0"/>
              </a:spcAft>
              <a:buClr>
                <a:srgbClr val="FFFFFF"/>
              </a:buClr>
              <a:buSzPts val="3600"/>
              <a:buNone/>
              <a:defRPr>
                <a:solidFill>
                  <a:srgbClr val="FFFFFF"/>
                </a:solidFill>
              </a:defRPr>
            </a:lvl2pPr>
            <a:lvl3pPr marL="0" marR="0" lvl="2" indent="0" algn="l" rtl="0">
              <a:spcBef>
                <a:spcPts val="0"/>
              </a:spcBef>
              <a:spcAft>
                <a:spcPts val="0"/>
              </a:spcAft>
              <a:buClr>
                <a:srgbClr val="FFFFFF"/>
              </a:buClr>
              <a:buSzPts val="3600"/>
              <a:buNone/>
              <a:defRPr>
                <a:solidFill>
                  <a:srgbClr val="FFFFFF"/>
                </a:solidFill>
              </a:defRPr>
            </a:lvl3pPr>
            <a:lvl4pPr marL="0" marR="0" lvl="3" indent="0" algn="l" rtl="0">
              <a:spcBef>
                <a:spcPts val="0"/>
              </a:spcBef>
              <a:spcAft>
                <a:spcPts val="0"/>
              </a:spcAft>
              <a:buClr>
                <a:srgbClr val="FFFFFF"/>
              </a:buClr>
              <a:buSzPts val="3600"/>
              <a:buNone/>
              <a:defRPr>
                <a:solidFill>
                  <a:srgbClr val="FFFFFF"/>
                </a:solidFill>
              </a:defRPr>
            </a:lvl4pPr>
            <a:lvl5pPr marL="0" marR="0" lvl="4" indent="0" algn="l" rtl="0">
              <a:spcBef>
                <a:spcPts val="0"/>
              </a:spcBef>
              <a:spcAft>
                <a:spcPts val="0"/>
              </a:spcAft>
              <a:buClr>
                <a:srgbClr val="FFFFFF"/>
              </a:buClr>
              <a:buSzPts val="3600"/>
              <a:buNone/>
              <a:defRPr>
                <a:solidFill>
                  <a:srgbClr val="FFFFFF"/>
                </a:solidFill>
              </a:defRPr>
            </a:lvl5pPr>
            <a:lvl6pPr marL="0" marR="0" lvl="5" indent="0" algn="l" rtl="0">
              <a:spcBef>
                <a:spcPts val="0"/>
              </a:spcBef>
              <a:spcAft>
                <a:spcPts val="0"/>
              </a:spcAft>
              <a:buClr>
                <a:srgbClr val="FFFFFF"/>
              </a:buClr>
              <a:buSzPts val="3600"/>
              <a:buNone/>
              <a:defRPr>
                <a:solidFill>
                  <a:srgbClr val="FFFFFF"/>
                </a:solidFill>
              </a:defRPr>
            </a:lvl6pPr>
            <a:lvl7pPr marL="0" marR="0" lvl="6" indent="0" algn="l" rtl="0">
              <a:spcBef>
                <a:spcPts val="0"/>
              </a:spcBef>
              <a:spcAft>
                <a:spcPts val="0"/>
              </a:spcAft>
              <a:buClr>
                <a:srgbClr val="FFFFFF"/>
              </a:buClr>
              <a:buSzPts val="3600"/>
              <a:buNone/>
              <a:defRPr>
                <a:solidFill>
                  <a:srgbClr val="FFFFFF"/>
                </a:solidFill>
              </a:defRPr>
            </a:lvl7pPr>
            <a:lvl8pPr marL="0" marR="0" lvl="7" indent="0" algn="l" rtl="0">
              <a:spcBef>
                <a:spcPts val="0"/>
              </a:spcBef>
              <a:spcAft>
                <a:spcPts val="0"/>
              </a:spcAft>
              <a:buClr>
                <a:srgbClr val="FFFFFF"/>
              </a:buClr>
              <a:buSzPts val="3600"/>
              <a:buNone/>
              <a:defRPr>
                <a:solidFill>
                  <a:srgbClr val="FFFFFF"/>
                </a:solidFill>
              </a:defRPr>
            </a:lvl8pPr>
            <a:lvl9pPr marL="0" marR="0" lvl="8" indent="0" algn="l" rtl="0">
              <a:spcBef>
                <a:spcPts val="0"/>
              </a:spcBef>
              <a:spcAft>
                <a:spcPts val="0"/>
              </a:spcAft>
              <a:buClr>
                <a:srgbClr val="FFFFFF"/>
              </a:buClr>
              <a:buSzPts val="3600"/>
              <a:buNone/>
              <a:defRPr>
                <a:solidFill>
                  <a:srgbClr val="FFFFFF"/>
                </a:solidFill>
              </a:defRPr>
            </a:lvl9pPr>
          </a:lstStyle>
          <a:p>
            <a:endParaRPr/>
          </a:p>
        </p:txBody>
      </p:sp>
      <p:sp>
        <p:nvSpPr>
          <p:cNvPr id="1884" name="Google Shape;1884;p271"/>
          <p:cNvSpPr txBox="1">
            <a:spLocks noGrp="1"/>
          </p:cNvSpPr>
          <p:nvPr>
            <p:ph type="subTitle" idx="1"/>
          </p:nvPr>
        </p:nvSpPr>
        <p:spPr>
          <a:xfrm>
            <a:off x="914758" y="4728922"/>
            <a:ext cx="16153200" cy="10824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Clr>
                <a:srgbClr val="FFFFFF"/>
              </a:buClr>
              <a:buSzPts val="1800"/>
              <a:buFont typeface="Open Sans"/>
              <a:buNone/>
              <a:defRPr sz="3600" b="0" i="0" u="none" strike="noStrike" cap="none">
                <a:solidFill>
                  <a:srgbClr val="FFFFFF"/>
                </a:solidFill>
                <a:latin typeface="Open Sans"/>
                <a:ea typeface="Open Sans"/>
                <a:cs typeface="Open Sans"/>
                <a:sym typeface="Open Sans"/>
              </a:defRPr>
            </a:lvl1pPr>
            <a:lvl2pPr marL="914400" marR="0" lvl="1" indent="-25400" algn="ctr" rtl="0">
              <a:spcBef>
                <a:spcPts val="0"/>
              </a:spcBef>
              <a:spcAft>
                <a:spcPts val="0"/>
              </a:spcAft>
              <a:buClr>
                <a:srgbClr val="FFFFFF"/>
              </a:buClr>
              <a:buSzPts val="1000"/>
              <a:buFont typeface="Open Sans"/>
              <a:buNone/>
              <a:defRPr sz="3000" b="0" i="0" u="none" strike="noStrike" cap="none">
                <a:solidFill>
                  <a:srgbClr val="FFFFFF"/>
                </a:solidFill>
                <a:latin typeface="Open Sans"/>
                <a:ea typeface="Open Sans"/>
                <a:cs typeface="Open Sans"/>
                <a:sym typeface="Open Sans"/>
              </a:defRPr>
            </a:lvl2pPr>
            <a:lvl3pPr marL="1828800" marR="0" lvl="2" indent="-25400" algn="ctr" rtl="0">
              <a:spcBef>
                <a:spcPts val="0"/>
              </a:spcBef>
              <a:spcAft>
                <a:spcPts val="0"/>
              </a:spcAft>
              <a:buClr>
                <a:srgbClr val="FFFFFF"/>
              </a:buClr>
              <a:buSzPts val="1000"/>
              <a:buFont typeface="Open Sans"/>
              <a:buNone/>
              <a:defRPr sz="3000" b="0" i="0" u="none" strike="noStrike" cap="none">
                <a:solidFill>
                  <a:srgbClr val="FFFFFF"/>
                </a:solidFill>
                <a:latin typeface="Open Sans"/>
                <a:ea typeface="Open Sans"/>
                <a:cs typeface="Open Sans"/>
                <a:sym typeface="Open Sans"/>
              </a:defRPr>
            </a:lvl3pPr>
            <a:lvl4pPr marL="2743200" marR="0" lvl="3" indent="-25400" algn="ctr" rtl="0">
              <a:spcBef>
                <a:spcPts val="0"/>
              </a:spcBef>
              <a:spcAft>
                <a:spcPts val="0"/>
              </a:spcAft>
              <a:buClr>
                <a:srgbClr val="FFFFFF"/>
              </a:buClr>
              <a:buSzPts val="1000"/>
              <a:buFont typeface="Open Sans"/>
              <a:buNone/>
              <a:defRPr sz="2800" b="0" i="0" u="none" strike="noStrike" cap="none">
                <a:solidFill>
                  <a:srgbClr val="FFFFFF"/>
                </a:solidFill>
                <a:latin typeface="Open Sans"/>
                <a:ea typeface="Open Sans"/>
                <a:cs typeface="Open Sans"/>
                <a:sym typeface="Open Sans"/>
              </a:defRPr>
            </a:lvl4pPr>
            <a:lvl5pPr marL="3657600" marR="0" lvl="4" indent="-25400" algn="ctr" rtl="0">
              <a:spcBef>
                <a:spcPts val="0"/>
              </a:spcBef>
              <a:spcAft>
                <a:spcPts val="0"/>
              </a:spcAft>
              <a:buClr>
                <a:srgbClr val="FFFFFF"/>
              </a:buClr>
              <a:buSzPts val="1000"/>
              <a:buFont typeface="Open Sans"/>
              <a:buNone/>
              <a:defRPr sz="2800" b="0" i="0" u="none" strike="noStrike" cap="none">
                <a:solidFill>
                  <a:srgbClr val="FFFFFF"/>
                </a:solidFill>
                <a:latin typeface="Open Sans"/>
                <a:ea typeface="Open Sans"/>
                <a:cs typeface="Open Sans"/>
                <a:sym typeface="Open Sans"/>
              </a:defRPr>
            </a:lvl5pPr>
            <a:lvl6pPr marL="4572000" marR="0" lvl="5" indent="-25400" algn="ctr" rtl="0">
              <a:spcBef>
                <a:spcPts val="0"/>
              </a:spcBef>
              <a:spcAft>
                <a:spcPts val="0"/>
              </a:spcAft>
              <a:buClr>
                <a:srgbClr val="FFFFFF"/>
              </a:buClr>
              <a:buSzPts val="1000"/>
              <a:buFont typeface="Open Sans"/>
              <a:buNone/>
              <a:defRPr sz="4000" b="0" i="0" u="none" strike="noStrike" cap="none">
                <a:solidFill>
                  <a:srgbClr val="FFFFFF"/>
                </a:solidFill>
                <a:latin typeface="Open Sans"/>
                <a:ea typeface="Open Sans"/>
                <a:cs typeface="Open Sans"/>
                <a:sym typeface="Open Sans"/>
              </a:defRPr>
            </a:lvl6pPr>
            <a:lvl7pPr marL="5486400" marR="0" lvl="6" indent="-25400" algn="ctr" rtl="0">
              <a:spcBef>
                <a:spcPts val="0"/>
              </a:spcBef>
              <a:spcAft>
                <a:spcPts val="0"/>
              </a:spcAft>
              <a:buClr>
                <a:srgbClr val="FFFFFF"/>
              </a:buClr>
              <a:buSzPts val="1000"/>
              <a:buFont typeface="Open Sans"/>
              <a:buNone/>
              <a:defRPr sz="4000" b="0" i="0" u="none" strike="noStrike" cap="none">
                <a:solidFill>
                  <a:srgbClr val="FFFFFF"/>
                </a:solidFill>
                <a:latin typeface="Open Sans"/>
                <a:ea typeface="Open Sans"/>
                <a:cs typeface="Open Sans"/>
                <a:sym typeface="Open Sans"/>
              </a:defRPr>
            </a:lvl7pPr>
            <a:lvl8pPr marL="6400800" marR="0" lvl="7" indent="-25400" algn="ctr" rtl="0">
              <a:spcBef>
                <a:spcPts val="0"/>
              </a:spcBef>
              <a:spcAft>
                <a:spcPts val="0"/>
              </a:spcAft>
              <a:buClr>
                <a:srgbClr val="FFFFFF"/>
              </a:buClr>
              <a:buSzPts val="1000"/>
              <a:buFont typeface="Open Sans"/>
              <a:buNone/>
              <a:defRPr sz="4000" b="0" i="0" u="none" strike="noStrike" cap="none">
                <a:solidFill>
                  <a:srgbClr val="FFFFFF"/>
                </a:solidFill>
                <a:latin typeface="Open Sans"/>
                <a:ea typeface="Open Sans"/>
                <a:cs typeface="Open Sans"/>
                <a:sym typeface="Open Sans"/>
              </a:defRPr>
            </a:lvl8pPr>
            <a:lvl9pPr marL="7315200" marR="0" lvl="8" indent="-25400" algn="ctr" rtl="0">
              <a:spcBef>
                <a:spcPts val="0"/>
              </a:spcBef>
              <a:spcAft>
                <a:spcPts val="0"/>
              </a:spcAft>
              <a:buClr>
                <a:srgbClr val="FFFFFF"/>
              </a:buClr>
              <a:buSzPts val="1000"/>
              <a:buFont typeface="Open Sans"/>
              <a:buNone/>
              <a:defRPr sz="4000" b="0" i="0" u="none" strike="noStrike" cap="none">
                <a:solidFill>
                  <a:srgbClr val="FFFFFF"/>
                </a:solidFill>
                <a:latin typeface="Open Sans"/>
                <a:ea typeface="Open Sans"/>
                <a:cs typeface="Open Sans"/>
                <a:sym typeface="Open Sans"/>
              </a:defRPr>
            </a:lvl9pPr>
          </a:lstStyle>
          <a:p>
            <a:endParaRPr/>
          </a:p>
        </p:txBody>
      </p:sp>
      <p:sp>
        <p:nvSpPr>
          <p:cNvPr id="1885" name="Google Shape;1885;p271"/>
          <p:cNvSpPr txBox="1">
            <a:spLocks noGrp="1"/>
          </p:cNvSpPr>
          <p:nvPr>
            <p:ph type="body" idx="2"/>
          </p:nvPr>
        </p:nvSpPr>
        <p:spPr>
          <a:xfrm>
            <a:off x="1125550" y="2011150"/>
            <a:ext cx="16620000" cy="2614800"/>
          </a:xfrm>
          <a:prstGeom prst="rect">
            <a:avLst/>
          </a:prstGeom>
        </p:spPr>
        <p:txBody>
          <a:bodyPr spcFirstLastPara="1" wrap="square" lIns="91425" tIns="91425" rIns="91425" bIns="91425" anchor="t" anchorCtr="0">
            <a:noAutofit/>
          </a:bodyPr>
          <a:lstStyle>
            <a:lvl1pPr marL="914400" lvl="0" indent="-609600" rtl="0">
              <a:lnSpc>
                <a:spcPct val="150000"/>
              </a:lnSpc>
              <a:spcBef>
                <a:spcPts val="0"/>
              </a:spcBef>
              <a:spcAft>
                <a:spcPts val="0"/>
              </a:spcAft>
              <a:buClr>
                <a:srgbClr val="E6E6E6"/>
              </a:buClr>
              <a:buSzPts val="1200"/>
              <a:buChar char="●"/>
              <a:defRPr sz="2400">
                <a:solidFill>
                  <a:srgbClr val="E6E6E6"/>
                </a:solidFill>
              </a:defRPr>
            </a:lvl1pPr>
            <a:lvl2pPr marL="1828800" lvl="1" indent="-609600" rtl="0">
              <a:lnSpc>
                <a:spcPct val="150000"/>
              </a:lnSpc>
              <a:spcBef>
                <a:spcPts val="0"/>
              </a:spcBef>
              <a:spcAft>
                <a:spcPts val="0"/>
              </a:spcAft>
              <a:buClr>
                <a:srgbClr val="E6E6E6"/>
              </a:buClr>
              <a:buSzPts val="1200"/>
              <a:buChar char="○"/>
              <a:defRPr sz="2400">
                <a:solidFill>
                  <a:srgbClr val="E6E6E6"/>
                </a:solidFill>
              </a:defRPr>
            </a:lvl2pPr>
            <a:lvl3pPr marL="2743200" lvl="2" indent="-609600" rtl="0">
              <a:lnSpc>
                <a:spcPct val="150000"/>
              </a:lnSpc>
              <a:spcBef>
                <a:spcPts val="0"/>
              </a:spcBef>
              <a:spcAft>
                <a:spcPts val="0"/>
              </a:spcAft>
              <a:buClr>
                <a:srgbClr val="E6E6E6"/>
              </a:buClr>
              <a:buSzPts val="1200"/>
              <a:buChar char="■"/>
              <a:defRPr sz="2400">
                <a:solidFill>
                  <a:srgbClr val="E6E6E6"/>
                </a:solidFill>
              </a:defRPr>
            </a:lvl3pPr>
            <a:lvl4pPr marL="3657600" lvl="3" indent="-609600" rtl="0">
              <a:lnSpc>
                <a:spcPct val="150000"/>
              </a:lnSpc>
              <a:spcBef>
                <a:spcPts val="0"/>
              </a:spcBef>
              <a:spcAft>
                <a:spcPts val="0"/>
              </a:spcAft>
              <a:buClr>
                <a:srgbClr val="E6E6E6"/>
              </a:buClr>
              <a:buSzPts val="1200"/>
              <a:buChar char="●"/>
              <a:defRPr sz="2400">
                <a:solidFill>
                  <a:srgbClr val="E6E6E6"/>
                </a:solidFill>
              </a:defRPr>
            </a:lvl4pPr>
            <a:lvl5pPr marL="4572000" lvl="4" indent="-609600" rtl="0">
              <a:lnSpc>
                <a:spcPct val="150000"/>
              </a:lnSpc>
              <a:spcBef>
                <a:spcPts val="0"/>
              </a:spcBef>
              <a:spcAft>
                <a:spcPts val="0"/>
              </a:spcAft>
              <a:buClr>
                <a:srgbClr val="E6E6E6"/>
              </a:buClr>
              <a:buSzPts val="1200"/>
              <a:buChar char="○"/>
              <a:defRPr sz="2400">
                <a:solidFill>
                  <a:srgbClr val="E6E6E6"/>
                </a:solidFill>
              </a:defRPr>
            </a:lvl5pPr>
            <a:lvl6pPr marL="5486400" lvl="5" indent="-609600" rtl="0">
              <a:lnSpc>
                <a:spcPct val="150000"/>
              </a:lnSpc>
              <a:spcBef>
                <a:spcPts val="0"/>
              </a:spcBef>
              <a:spcAft>
                <a:spcPts val="0"/>
              </a:spcAft>
              <a:buClr>
                <a:srgbClr val="E6E6E6"/>
              </a:buClr>
              <a:buSzPts val="1200"/>
              <a:buChar char="■"/>
              <a:defRPr sz="2400">
                <a:solidFill>
                  <a:srgbClr val="E6E6E6"/>
                </a:solidFill>
              </a:defRPr>
            </a:lvl6pPr>
            <a:lvl7pPr marL="6400800" lvl="6" indent="-609600" rtl="0">
              <a:lnSpc>
                <a:spcPct val="150000"/>
              </a:lnSpc>
              <a:spcBef>
                <a:spcPts val="0"/>
              </a:spcBef>
              <a:spcAft>
                <a:spcPts val="0"/>
              </a:spcAft>
              <a:buClr>
                <a:srgbClr val="E6E6E6"/>
              </a:buClr>
              <a:buSzPts val="1200"/>
              <a:buChar char="●"/>
              <a:defRPr sz="2400">
                <a:solidFill>
                  <a:srgbClr val="E6E6E6"/>
                </a:solidFill>
              </a:defRPr>
            </a:lvl7pPr>
            <a:lvl8pPr marL="7315200" lvl="7" indent="-609600" rtl="0">
              <a:lnSpc>
                <a:spcPct val="150000"/>
              </a:lnSpc>
              <a:spcBef>
                <a:spcPts val="0"/>
              </a:spcBef>
              <a:spcAft>
                <a:spcPts val="0"/>
              </a:spcAft>
              <a:buClr>
                <a:srgbClr val="E6E6E6"/>
              </a:buClr>
              <a:buSzPts val="1200"/>
              <a:buChar char="○"/>
              <a:defRPr sz="2400">
                <a:solidFill>
                  <a:srgbClr val="E6E6E6"/>
                </a:solidFill>
              </a:defRPr>
            </a:lvl8pPr>
            <a:lvl9pPr marL="8229600" lvl="8" indent="-609600" rtl="0">
              <a:lnSpc>
                <a:spcPct val="150000"/>
              </a:lnSpc>
              <a:spcBef>
                <a:spcPts val="0"/>
              </a:spcBef>
              <a:spcAft>
                <a:spcPts val="0"/>
              </a:spcAft>
              <a:buClr>
                <a:srgbClr val="E6E6E6"/>
              </a:buClr>
              <a:buSzPts val="1200"/>
              <a:buChar char="■"/>
              <a:defRPr sz="2400">
                <a:solidFill>
                  <a:srgbClr val="E6E6E6"/>
                </a:solidFill>
              </a:defRPr>
            </a:lvl9pPr>
          </a:lstStyle>
          <a:p>
            <a:endParaRPr/>
          </a:p>
        </p:txBody>
      </p:sp>
      <p:grpSp>
        <p:nvGrpSpPr>
          <p:cNvPr id="1886" name="Google Shape;1886;p271"/>
          <p:cNvGrpSpPr/>
          <p:nvPr/>
        </p:nvGrpSpPr>
        <p:grpSpPr>
          <a:xfrm>
            <a:off x="-236" y="8904143"/>
            <a:ext cx="18290444" cy="86914"/>
            <a:chOff x="-47700" y="5093925"/>
            <a:chExt cx="9239464" cy="93900"/>
          </a:xfrm>
        </p:grpSpPr>
        <p:sp>
          <p:nvSpPr>
            <p:cNvPr id="1887" name="Google Shape;1887;p271"/>
            <p:cNvSpPr/>
            <p:nvPr/>
          </p:nvSpPr>
          <p:spPr>
            <a:xfrm>
              <a:off x="-47700" y="5093925"/>
              <a:ext cx="2347200" cy="93900"/>
            </a:xfrm>
            <a:prstGeom prst="rect">
              <a:avLst/>
            </a:prstGeom>
            <a:solidFill>
              <a:srgbClr val="4285F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888" name="Google Shape;1888;p271"/>
            <p:cNvSpPr/>
            <p:nvPr/>
          </p:nvSpPr>
          <p:spPr>
            <a:xfrm>
              <a:off x="2299363" y="5093925"/>
              <a:ext cx="2300700" cy="93900"/>
            </a:xfrm>
            <a:prstGeom prst="rect">
              <a:avLst/>
            </a:prstGeom>
            <a:solidFill>
              <a:srgbClr val="F23A3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889" name="Google Shape;1889;p271"/>
            <p:cNvSpPr/>
            <p:nvPr/>
          </p:nvSpPr>
          <p:spPr>
            <a:xfrm>
              <a:off x="4600168" y="5093925"/>
              <a:ext cx="2295600" cy="93900"/>
            </a:xfrm>
            <a:prstGeom prst="rect">
              <a:avLst/>
            </a:prstGeom>
            <a:solidFill>
              <a:srgbClr val="E4A017"/>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890" name="Google Shape;1890;p271"/>
            <p:cNvSpPr/>
            <p:nvPr/>
          </p:nvSpPr>
          <p:spPr>
            <a:xfrm>
              <a:off x="6896164" y="5093925"/>
              <a:ext cx="2295600" cy="93900"/>
            </a:xfrm>
            <a:prstGeom prst="rect">
              <a:avLst/>
            </a:prstGeom>
            <a:solidFill>
              <a:srgbClr val="0F9D58"/>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grpSp>
      <p:pic>
        <p:nvPicPr>
          <p:cNvPr id="1891" name="Google Shape;1891;p271" descr="logo_lockup_cloud_platform_icon_horizontal.png"/>
          <p:cNvPicPr preferRelativeResize="0"/>
          <p:nvPr/>
        </p:nvPicPr>
        <p:blipFill>
          <a:blip r:embed="rId3">
            <a:alphaModFix/>
          </a:blip>
          <a:stretch>
            <a:fillRect/>
          </a:stretch>
        </p:blipFill>
        <p:spPr>
          <a:xfrm>
            <a:off x="1125550" y="9381550"/>
            <a:ext cx="4668376" cy="567500"/>
          </a:xfrm>
          <a:prstGeom prst="rect">
            <a:avLst/>
          </a:prstGeom>
          <a:noFill/>
          <a:ln>
            <a:noFill/>
          </a:ln>
        </p:spPr>
      </p:pic>
    </p:spTree>
    <p:extLst>
      <p:ext uri="{BB962C8B-B14F-4D97-AF65-F5344CB8AC3E}">
        <p14:creationId xmlns:p14="http://schemas.microsoft.com/office/powerpoint/2010/main" val="18697427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Option 1 - Blue">
  <p:cSld name="Section Title Option 1 - Blue">
    <p:spTree>
      <p:nvGrpSpPr>
        <p:cNvPr id="1" name="Shape 1892"/>
        <p:cNvGrpSpPr/>
        <p:nvPr/>
      </p:nvGrpSpPr>
      <p:grpSpPr>
        <a:xfrm>
          <a:off x="0" y="0"/>
          <a:ext cx="0" cy="0"/>
          <a:chOff x="0" y="0"/>
          <a:chExt cx="0" cy="0"/>
        </a:xfrm>
      </p:grpSpPr>
      <p:sp>
        <p:nvSpPr>
          <p:cNvPr id="1893" name="Google Shape;1893;p272"/>
          <p:cNvSpPr/>
          <p:nvPr/>
        </p:nvSpPr>
        <p:spPr>
          <a:xfrm flipH="1">
            <a:off x="0" y="450"/>
            <a:ext cx="18288000" cy="10287000"/>
          </a:xfrm>
          <a:prstGeom prst="rect">
            <a:avLst/>
          </a:prstGeom>
          <a:solidFill>
            <a:srgbClr val="547DB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pic>
        <p:nvPicPr>
          <p:cNvPr id="1894" name="Google Shape;1894;p272" descr="GCPLive-SlideBckgrd-2.png"/>
          <p:cNvPicPr preferRelativeResize="0"/>
          <p:nvPr/>
        </p:nvPicPr>
        <p:blipFill rotWithShape="1">
          <a:blip r:embed="rId2">
            <a:alphaModFix/>
          </a:blip>
          <a:srcRect b="2037"/>
          <a:stretch/>
        </p:blipFill>
        <p:spPr>
          <a:xfrm>
            <a:off x="0" y="209550"/>
            <a:ext cx="18288000" cy="10077448"/>
          </a:xfrm>
          <a:prstGeom prst="rect">
            <a:avLst/>
          </a:prstGeom>
          <a:noFill/>
          <a:ln>
            <a:noFill/>
          </a:ln>
        </p:spPr>
      </p:pic>
      <p:sp>
        <p:nvSpPr>
          <p:cNvPr id="1895" name="Google Shape;1895;p272"/>
          <p:cNvSpPr txBox="1">
            <a:spLocks noGrp="1"/>
          </p:cNvSpPr>
          <p:nvPr>
            <p:ph type="ctrTitle"/>
          </p:nvPr>
        </p:nvSpPr>
        <p:spPr>
          <a:xfrm>
            <a:off x="914750" y="2654350"/>
            <a:ext cx="12132000" cy="2994600"/>
          </a:xfrm>
          <a:prstGeom prst="rect">
            <a:avLst/>
          </a:prstGeom>
          <a:noFill/>
          <a:ln>
            <a:noFill/>
          </a:ln>
        </p:spPr>
        <p:txBody>
          <a:bodyPr spcFirstLastPara="1" wrap="square" lIns="91425" tIns="91425" rIns="91425" bIns="91425" anchor="b" anchorCtr="0">
            <a:noAutofit/>
          </a:bodyPr>
          <a:lstStyle>
            <a:lvl1pPr marL="0" marR="0" lvl="0" indent="0" rtl="0">
              <a:spcBef>
                <a:spcPts val="0"/>
              </a:spcBef>
              <a:spcAft>
                <a:spcPts val="0"/>
              </a:spcAft>
              <a:buClr>
                <a:schemeClr val="lt1"/>
              </a:buClr>
              <a:buSzPts val="1600"/>
              <a:buFont typeface="Open Sans"/>
              <a:buNone/>
              <a:defRPr sz="6400" b="0" i="0" u="none" strike="noStrike" cap="none">
                <a:solidFill>
                  <a:schemeClr val="lt1"/>
                </a:solidFill>
                <a:latin typeface="Open Sans"/>
                <a:ea typeface="Open Sans"/>
                <a:cs typeface="Open Sans"/>
                <a:sym typeface="Open Sans"/>
              </a:defRPr>
            </a:lvl1pPr>
            <a:lvl2pPr marL="0" marR="0" lvl="1" indent="0" rtl="0">
              <a:spcBef>
                <a:spcPts val="0"/>
              </a:spcBef>
              <a:spcAft>
                <a:spcPts val="0"/>
              </a:spcAft>
              <a:buClr>
                <a:schemeClr val="lt1"/>
              </a:buClr>
              <a:buSzPts val="3600"/>
              <a:buNone/>
              <a:defRPr>
                <a:solidFill>
                  <a:schemeClr val="lt1"/>
                </a:solidFill>
              </a:defRPr>
            </a:lvl2pPr>
            <a:lvl3pPr marL="0" marR="0" lvl="2" indent="0" rtl="0">
              <a:spcBef>
                <a:spcPts val="0"/>
              </a:spcBef>
              <a:spcAft>
                <a:spcPts val="0"/>
              </a:spcAft>
              <a:buClr>
                <a:schemeClr val="lt1"/>
              </a:buClr>
              <a:buSzPts val="3600"/>
              <a:buNone/>
              <a:defRPr>
                <a:solidFill>
                  <a:schemeClr val="lt1"/>
                </a:solidFill>
              </a:defRPr>
            </a:lvl3pPr>
            <a:lvl4pPr marL="0" marR="0" lvl="3" indent="0" rtl="0">
              <a:spcBef>
                <a:spcPts val="0"/>
              </a:spcBef>
              <a:spcAft>
                <a:spcPts val="0"/>
              </a:spcAft>
              <a:buClr>
                <a:schemeClr val="lt1"/>
              </a:buClr>
              <a:buSzPts val="3600"/>
              <a:buNone/>
              <a:defRPr>
                <a:solidFill>
                  <a:schemeClr val="lt1"/>
                </a:solidFill>
              </a:defRPr>
            </a:lvl4pPr>
            <a:lvl5pPr marL="0" marR="0" lvl="4" indent="0" rtl="0">
              <a:spcBef>
                <a:spcPts val="0"/>
              </a:spcBef>
              <a:spcAft>
                <a:spcPts val="0"/>
              </a:spcAft>
              <a:buClr>
                <a:schemeClr val="lt1"/>
              </a:buClr>
              <a:buSzPts val="3600"/>
              <a:buNone/>
              <a:defRPr>
                <a:solidFill>
                  <a:schemeClr val="lt1"/>
                </a:solidFill>
              </a:defRPr>
            </a:lvl5pPr>
            <a:lvl6pPr marL="0" marR="0" lvl="5" indent="0" rtl="0">
              <a:spcBef>
                <a:spcPts val="0"/>
              </a:spcBef>
              <a:spcAft>
                <a:spcPts val="0"/>
              </a:spcAft>
              <a:buClr>
                <a:schemeClr val="lt1"/>
              </a:buClr>
              <a:buSzPts val="3600"/>
              <a:buNone/>
              <a:defRPr>
                <a:solidFill>
                  <a:schemeClr val="lt1"/>
                </a:solidFill>
              </a:defRPr>
            </a:lvl6pPr>
            <a:lvl7pPr marL="0" marR="0" lvl="6" indent="0" rtl="0">
              <a:spcBef>
                <a:spcPts val="0"/>
              </a:spcBef>
              <a:spcAft>
                <a:spcPts val="0"/>
              </a:spcAft>
              <a:buClr>
                <a:schemeClr val="lt1"/>
              </a:buClr>
              <a:buSzPts val="3600"/>
              <a:buNone/>
              <a:defRPr>
                <a:solidFill>
                  <a:schemeClr val="lt1"/>
                </a:solidFill>
              </a:defRPr>
            </a:lvl7pPr>
            <a:lvl8pPr marL="0" marR="0" lvl="7" indent="0" rtl="0">
              <a:spcBef>
                <a:spcPts val="0"/>
              </a:spcBef>
              <a:spcAft>
                <a:spcPts val="0"/>
              </a:spcAft>
              <a:buClr>
                <a:schemeClr val="lt1"/>
              </a:buClr>
              <a:buSzPts val="3600"/>
              <a:buNone/>
              <a:defRPr>
                <a:solidFill>
                  <a:schemeClr val="lt1"/>
                </a:solidFill>
              </a:defRPr>
            </a:lvl8pPr>
            <a:lvl9pPr marL="0" marR="0" lvl="8" indent="0" rtl="0">
              <a:spcBef>
                <a:spcPts val="0"/>
              </a:spcBef>
              <a:spcAft>
                <a:spcPts val="0"/>
              </a:spcAft>
              <a:buClr>
                <a:schemeClr val="lt1"/>
              </a:buClr>
              <a:buSzPts val="3600"/>
              <a:buNone/>
              <a:defRPr>
                <a:solidFill>
                  <a:schemeClr val="lt1"/>
                </a:solidFill>
              </a:defRPr>
            </a:lvl9pPr>
          </a:lstStyle>
          <a:p>
            <a:endParaRPr/>
          </a:p>
        </p:txBody>
      </p:sp>
      <p:sp>
        <p:nvSpPr>
          <p:cNvPr id="1896" name="Google Shape;1896;p272"/>
          <p:cNvSpPr txBox="1">
            <a:spLocks noGrp="1"/>
          </p:cNvSpPr>
          <p:nvPr>
            <p:ph type="subTitle" idx="1"/>
          </p:nvPr>
        </p:nvSpPr>
        <p:spPr>
          <a:xfrm>
            <a:off x="914750" y="5689200"/>
            <a:ext cx="12132000" cy="2724000"/>
          </a:xfrm>
          <a:prstGeom prst="rect">
            <a:avLst/>
          </a:prstGeom>
          <a:noFill/>
          <a:ln>
            <a:noFill/>
          </a:ln>
        </p:spPr>
        <p:txBody>
          <a:bodyPr spcFirstLastPara="1" wrap="square" lIns="91425" tIns="91425" rIns="91425" bIns="91425" anchor="t" anchorCtr="0">
            <a:noAutofit/>
          </a:bodyPr>
          <a:lstStyle>
            <a:lvl1pPr marL="0" marR="0" lvl="0" indent="0" rtl="0">
              <a:lnSpc>
                <a:spcPct val="115000"/>
              </a:lnSpc>
              <a:spcBef>
                <a:spcPts val="80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1pPr>
            <a:lvl2pPr marL="914400" marR="0" lvl="1" indent="-25400" rtl="0">
              <a:spcBef>
                <a:spcPts val="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2pPr>
            <a:lvl3pPr marL="1828800" marR="0" lvl="2" indent="-25400" rtl="0">
              <a:spcBef>
                <a:spcPts val="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3pPr>
            <a:lvl4pPr marL="2743200" marR="0" lvl="3" indent="-25400" rtl="0">
              <a:spcBef>
                <a:spcPts val="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4pPr>
            <a:lvl5pPr marL="3657600" marR="0" lvl="4" indent="-25400" rtl="0">
              <a:spcBef>
                <a:spcPts val="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5pPr>
            <a:lvl6pPr marL="4572000" marR="0" lvl="5" indent="-25400" rtl="0">
              <a:spcBef>
                <a:spcPts val="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6pPr>
            <a:lvl7pPr marL="5486400" marR="0" lvl="6" indent="-25400" rtl="0">
              <a:spcBef>
                <a:spcPts val="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7pPr>
            <a:lvl8pPr marL="6400800" marR="0" lvl="7" indent="-25400" rtl="0">
              <a:spcBef>
                <a:spcPts val="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8pPr>
            <a:lvl9pPr marL="7315200" marR="0" lvl="8" indent="-25400" rtl="0">
              <a:spcBef>
                <a:spcPts val="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9pPr>
          </a:lstStyle>
          <a:p>
            <a:endParaRPr/>
          </a:p>
        </p:txBody>
      </p:sp>
      <p:grpSp>
        <p:nvGrpSpPr>
          <p:cNvPr id="1897" name="Google Shape;1897;p272"/>
          <p:cNvGrpSpPr/>
          <p:nvPr/>
        </p:nvGrpSpPr>
        <p:grpSpPr>
          <a:xfrm>
            <a:off x="-236" y="10200093"/>
            <a:ext cx="18290444" cy="86914"/>
            <a:chOff x="-47700" y="5093925"/>
            <a:chExt cx="9239464" cy="93900"/>
          </a:xfrm>
        </p:grpSpPr>
        <p:sp>
          <p:nvSpPr>
            <p:cNvPr id="1898" name="Google Shape;1898;p272"/>
            <p:cNvSpPr/>
            <p:nvPr/>
          </p:nvSpPr>
          <p:spPr>
            <a:xfrm>
              <a:off x="-47700" y="5093925"/>
              <a:ext cx="2347200" cy="93900"/>
            </a:xfrm>
            <a:prstGeom prst="rect">
              <a:avLst/>
            </a:prstGeom>
            <a:solidFill>
              <a:srgbClr val="4285F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899" name="Google Shape;1899;p272"/>
            <p:cNvSpPr/>
            <p:nvPr/>
          </p:nvSpPr>
          <p:spPr>
            <a:xfrm>
              <a:off x="2299363" y="5093925"/>
              <a:ext cx="2300700" cy="93900"/>
            </a:xfrm>
            <a:prstGeom prst="rect">
              <a:avLst/>
            </a:prstGeom>
            <a:solidFill>
              <a:srgbClr val="F23A3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00" name="Google Shape;1900;p272"/>
            <p:cNvSpPr/>
            <p:nvPr/>
          </p:nvSpPr>
          <p:spPr>
            <a:xfrm>
              <a:off x="4600168" y="5093925"/>
              <a:ext cx="2295600" cy="93900"/>
            </a:xfrm>
            <a:prstGeom prst="rect">
              <a:avLst/>
            </a:prstGeom>
            <a:solidFill>
              <a:srgbClr val="E4A017"/>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01" name="Google Shape;1901;p272"/>
            <p:cNvSpPr/>
            <p:nvPr/>
          </p:nvSpPr>
          <p:spPr>
            <a:xfrm>
              <a:off x="6896164" y="5093925"/>
              <a:ext cx="2295600" cy="93900"/>
            </a:xfrm>
            <a:prstGeom prst="rect">
              <a:avLst/>
            </a:prstGeom>
            <a:solidFill>
              <a:srgbClr val="0F9D58"/>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grpSp>
      <p:pic>
        <p:nvPicPr>
          <p:cNvPr id="1902" name="Google Shape;1902;p272" descr="GCPLive-Logo-rev.png"/>
          <p:cNvPicPr preferRelativeResize="0"/>
          <p:nvPr/>
        </p:nvPicPr>
        <p:blipFill rotWithShape="1">
          <a:blip r:embed="rId3">
            <a:alphaModFix/>
          </a:blip>
          <a:srcRect r="12056"/>
          <a:stretch/>
        </p:blipFill>
        <p:spPr>
          <a:xfrm>
            <a:off x="1162501" y="9465951"/>
            <a:ext cx="2930754" cy="365850"/>
          </a:xfrm>
          <a:prstGeom prst="rect">
            <a:avLst/>
          </a:prstGeom>
          <a:noFill/>
          <a:ln>
            <a:noFill/>
          </a:ln>
        </p:spPr>
      </p:pic>
    </p:spTree>
    <p:extLst>
      <p:ext uri="{BB962C8B-B14F-4D97-AF65-F5344CB8AC3E}">
        <p14:creationId xmlns:p14="http://schemas.microsoft.com/office/powerpoint/2010/main" val="8933437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Option 1 - Yellow">
  <p:cSld name="Section Title Option 1 - Yellow">
    <p:spTree>
      <p:nvGrpSpPr>
        <p:cNvPr id="1" name="Shape 1903"/>
        <p:cNvGrpSpPr/>
        <p:nvPr/>
      </p:nvGrpSpPr>
      <p:grpSpPr>
        <a:xfrm>
          <a:off x="0" y="0"/>
          <a:ext cx="0" cy="0"/>
          <a:chOff x="0" y="0"/>
          <a:chExt cx="0" cy="0"/>
        </a:xfrm>
      </p:grpSpPr>
      <p:sp>
        <p:nvSpPr>
          <p:cNvPr id="1904" name="Google Shape;1904;p273"/>
          <p:cNvSpPr/>
          <p:nvPr/>
        </p:nvSpPr>
        <p:spPr>
          <a:xfrm flipH="1">
            <a:off x="-300" y="300"/>
            <a:ext cx="18288000" cy="10287000"/>
          </a:xfrm>
          <a:prstGeom prst="rect">
            <a:avLst/>
          </a:prstGeom>
          <a:solidFill>
            <a:srgbClr val="E4A017"/>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pic>
        <p:nvPicPr>
          <p:cNvPr id="1905" name="Google Shape;1905;p273" descr="GCPLive-SlideBckgrd-2.png"/>
          <p:cNvPicPr preferRelativeResize="0"/>
          <p:nvPr/>
        </p:nvPicPr>
        <p:blipFill rotWithShape="1">
          <a:blip r:embed="rId2">
            <a:alphaModFix/>
          </a:blip>
          <a:srcRect b="2037"/>
          <a:stretch/>
        </p:blipFill>
        <p:spPr>
          <a:xfrm>
            <a:off x="0" y="209550"/>
            <a:ext cx="18288000" cy="10077448"/>
          </a:xfrm>
          <a:prstGeom prst="rect">
            <a:avLst/>
          </a:prstGeom>
          <a:noFill/>
          <a:ln>
            <a:noFill/>
          </a:ln>
        </p:spPr>
      </p:pic>
      <p:sp>
        <p:nvSpPr>
          <p:cNvPr id="1906" name="Google Shape;1906;p273"/>
          <p:cNvSpPr txBox="1">
            <a:spLocks noGrp="1"/>
          </p:cNvSpPr>
          <p:nvPr>
            <p:ph type="ctrTitle"/>
          </p:nvPr>
        </p:nvSpPr>
        <p:spPr>
          <a:xfrm>
            <a:off x="914750" y="1912036"/>
            <a:ext cx="11929800" cy="3736800"/>
          </a:xfrm>
          <a:prstGeom prst="rect">
            <a:avLst/>
          </a:prstGeom>
          <a:noFill/>
          <a:ln>
            <a:noFill/>
          </a:ln>
        </p:spPr>
        <p:txBody>
          <a:bodyPr spcFirstLastPara="1" wrap="square" lIns="91425" tIns="91425" rIns="91425" bIns="91425" anchor="b" anchorCtr="0">
            <a:noAutofit/>
          </a:bodyPr>
          <a:lstStyle>
            <a:lvl1pPr marL="0" marR="0" lvl="0" indent="0" rtl="0">
              <a:spcBef>
                <a:spcPts val="0"/>
              </a:spcBef>
              <a:spcAft>
                <a:spcPts val="0"/>
              </a:spcAft>
              <a:buClr>
                <a:schemeClr val="lt1"/>
              </a:buClr>
              <a:buSzPts val="1600"/>
              <a:buFont typeface="Open Sans"/>
              <a:buNone/>
              <a:defRPr sz="6400" b="0" i="0" u="none" strike="noStrike" cap="none">
                <a:solidFill>
                  <a:schemeClr val="lt1"/>
                </a:solidFill>
                <a:latin typeface="Open Sans"/>
                <a:ea typeface="Open Sans"/>
                <a:cs typeface="Open Sans"/>
                <a:sym typeface="Open Sans"/>
              </a:defRPr>
            </a:lvl1pPr>
            <a:lvl2pPr marL="0" marR="0" lvl="1" indent="0" rtl="0">
              <a:spcBef>
                <a:spcPts val="0"/>
              </a:spcBef>
              <a:spcAft>
                <a:spcPts val="0"/>
              </a:spcAft>
              <a:buClr>
                <a:schemeClr val="lt1"/>
              </a:buClr>
              <a:buSzPts val="3600"/>
              <a:buNone/>
              <a:defRPr>
                <a:solidFill>
                  <a:schemeClr val="lt1"/>
                </a:solidFill>
              </a:defRPr>
            </a:lvl2pPr>
            <a:lvl3pPr marL="0" marR="0" lvl="2" indent="0" rtl="0">
              <a:spcBef>
                <a:spcPts val="0"/>
              </a:spcBef>
              <a:spcAft>
                <a:spcPts val="0"/>
              </a:spcAft>
              <a:buClr>
                <a:schemeClr val="lt1"/>
              </a:buClr>
              <a:buSzPts val="3600"/>
              <a:buNone/>
              <a:defRPr>
                <a:solidFill>
                  <a:schemeClr val="lt1"/>
                </a:solidFill>
              </a:defRPr>
            </a:lvl3pPr>
            <a:lvl4pPr marL="0" marR="0" lvl="3" indent="0" rtl="0">
              <a:spcBef>
                <a:spcPts val="0"/>
              </a:spcBef>
              <a:spcAft>
                <a:spcPts val="0"/>
              </a:spcAft>
              <a:buClr>
                <a:schemeClr val="lt1"/>
              </a:buClr>
              <a:buSzPts val="3600"/>
              <a:buNone/>
              <a:defRPr>
                <a:solidFill>
                  <a:schemeClr val="lt1"/>
                </a:solidFill>
              </a:defRPr>
            </a:lvl4pPr>
            <a:lvl5pPr marL="0" marR="0" lvl="4" indent="0" rtl="0">
              <a:spcBef>
                <a:spcPts val="0"/>
              </a:spcBef>
              <a:spcAft>
                <a:spcPts val="0"/>
              </a:spcAft>
              <a:buClr>
                <a:schemeClr val="lt1"/>
              </a:buClr>
              <a:buSzPts val="3600"/>
              <a:buNone/>
              <a:defRPr>
                <a:solidFill>
                  <a:schemeClr val="lt1"/>
                </a:solidFill>
              </a:defRPr>
            </a:lvl5pPr>
            <a:lvl6pPr marL="0" marR="0" lvl="5" indent="0" rtl="0">
              <a:spcBef>
                <a:spcPts val="0"/>
              </a:spcBef>
              <a:spcAft>
                <a:spcPts val="0"/>
              </a:spcAft>
              <a:buClr>
                <a:schemeClr val="lt1"/>
              </a:buClr>
              <a:buSzPts val="3600"/>
              <a:buNone/>
              <a:defRPr>
                <a:solidFill>
                  <a:schemeClr val="lt1"/>
                </a:solidFill>
              </a:defRPr>
            </a:lvl6pPr>
            <a:lvl7pPr marL="0" marR="0" lvl="6" indent="0" rtl="0">
              <a:spcBef>
                <a:spcPts val="0"/>
              </a:spcBef>
              <a:spcAft>
                <a:spcPts val="0"/>
              </a:spcAft>
              <a:buClr>
                <a:schemeClr val="lt1"/>
              </a:buClr>
              <a:buSzPts val="3600"/>
              <a:buNone/>
              <a:defRPr>
                <a:solidFill>
                  <a:schemeClr val="lt1"/>
                </a:solidFill>
              </a:defRPr>
            </a:lvl7pPr>
            <a:lvl8pPr marL="0" marR="0" lvl="7" indent="0" rtl="0">
              <a:spcBef>
                <a:spcPts val="0"/>
              </a:spcBef>
              <a:spcAft>
                <a:spcPts val="0"/>
              </a:spcAft>
              <a:buClr>
                <a:schemeClr val="lt1"/>
              </a:buClr>
              <a:buSzPts val="3600"/>
              <a:buNone/>
              <a:defRPr>
                <a:solidFill>
                  <a:schemeClr val="lt1"/>
                </a:solidFill>
              </a:defRPr>
            </a:lvl8pPr>
            <a:lvl9pPr marL="0" marR="0" lvl="8" indent="0" rtl="0">
              <a:spcBef>
                <a:spcPts val="0"/>
              </a:spcBef>
              <a:spcAft>
                <a:spcPts val="0"/>
              </a:spcAft>
              <a:buClr>
                <a:schemeClr val="lt1"/>
              </a:buClr>
              <a:buSzPts val="3600"/>
              <a:buNone/>
              <a:defRPr>
                <a:solidFill>
                  <a:schemeClr val="lt1"/>
                </a:solidFill>
              </a:defRPr>
            </a:lvl9pPr>
          </a:lstStyle>
          <a:p>
            <a:endParaRPr/>
          </a:p>
        </p:txBody>
      </p:sp>
      <p:sp>
        <p:nvSpPr>
          <p:cNvPr id="1907" name="Google Shape;1907;p273"/>
          <p:cNvSpPr txBox="1">
            <a:spLocks noGrp="1"/>
          </p:cNvSpPr>
          <p:nvPr>
            <p:ph type="subTitle" idx="1"/>
          </p:nvPr>
        </p:nvSpPr>
        <p:spPr>
          <a:xfrm>
            <a:off x="914752" y="5689206"/>
            <a:ext cx="11929800" cy="3128400"/>
          </a:xfrm>
          <a:prstGeom prst="rect">
            <a:avLst/>
          </a:prstGeom>
          <a:noFill/>
          <a:ln>
            <a:noFill/>
          </a:ln>
        </p:spPr>
        <p:txBody>
          <a:bodyPr spcFirstLastPara="1" wrap="square" lIns="91425" tIns="91425" rIns="91425" bIns="91425" anchor="t" anchorCtr="0">
            <a:noAutofit/>
          </a:bodyPr>
          <a:lstStyle>
            <a:lvl1pPr marL="0" marR="0" lvl="0" indent="0" rtl="0">
              <a:lnSpc>
                <a:spcPct val="115000"/>
              </a:lnSpc>
              <a:spcBef>
                <a:spcPts val="80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1pPr>
            <a:lvl2pPr marL="914400" marR="0" lvl="1"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2pPr>
            <a:lvl3pPr marL="1828800" marR="0" lvl="2"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3pPr>
            <a:lvl4pPr marL="2743200" marR="0" lvl="3"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4pPr>
            <a:lvl5pPr marL="3657600" marR="0" lvl="4"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5pPr>
            <a:lvl6pPr marL="4572000" marR="0" lvl="5"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6pPr>
            <a:lvl7pPr marL="5486400" marR="0" lvl="6"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7pPr>
            <a:lvl8pPr marL="6400800" marR="0" lvl="7"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8pPr>
            <a:lvl9pPr marL="7315200" marR="0" lvl="8"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9pPr>
          </a:lstStyle>
          <a:p>
            <a:endParaRPr/>
          </a:p>
        </p:txBody>
      </p:sp>
      <p:grpSp>
        <p:nvGrpSpPr>
          <p:cNvPr id="1908" name="Google Shape;1908;p273"/>
          <p:cNvGrpSpPr/>
          <p:nvPr/>
        </p:nvGrpSpPr>
        <p:grpSpPr>
          <a:xfrm>
            <a:off x="-236" y="10200093"/>
            <a:ext cx="18290444" cy="86914"/>
            <a:chOff x="-47700" y="5093925"/>
            <a:chExt cx="9239464" cy="93900"/>
          </a:xfrm>
        </p:grpSpPr>
        <p:sp>
          <p:nvSpPr>
            <p:cNvPr id="1909" name="Google Shape;1909;p273"/>
            <p:cNvSpPr/>
            <p:nvPr/>
          </p:nvSpPr>
          <p:spPr>
            <a:xfrm>
              <a:off x="-47700" y="5093925"/>
              <a:ext cx="2347200" cy="93900"/>
            </a:xfrm>
            <a:prstGeom prst="rect">
              <a:avLst/>
            </a:prstGeom>
            <a:solidFill>
              <a:srgbClr val="4285F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10" name="Google Shape;1910;p273"/>
            <p:cNvSpPr/>
            <p:nvPr/>
          </p:nvSpPr>
          <p:spPr>
            <a:xfrm>
              <a:off x="2299363" y="5093925"/>
              <a:ext cx="2300700" cy="93900"/>
            </a:xfrm>
            <a:prstGeom prst="rect">
              <a:avLst/>
            </a:prstGeom>
            <a:solidFill>
              <a:srgbClr val="F23A3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11" name="Google Shape;1911;p273"/>
            <p:cNvSpPr/>
            <p:nvPr/>
          </p:nvSpPr>
          <p:spPr>
            <a:xfrm>
              <a:off x="4600168" y="5093925"/>
              <a:ext cx="2295600" cy="93900"/>
            </a:xfrm>
            <a:prstGeom prst="rect">
              <a:avLst/>
            </a:prstGeom>
            <a:solidFill>
              <a:srgbClr val="E4A017"/>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12" name="Google Shape;1912;p273"/>
            <p:cNvSpPr/>
            <p:nvPr/>
          </p:nvSpPr>
          <p:spPr>
            <a:xfrm>
              <a:off x="6896164" y="5093925"/>
              <a:ext cx="2295600" cy="93900"/>
            </a:xfrm>
            <a:prstGeom prst="rect">
              <a:avLst/>
            </a:prstGeom>
            <a:solidFill>
              <a:srgbClr val="0F9D58"/>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grpSp>
      <p:pic>
        <p:nvPicPr>
          <p:cNvPr id="1913" name="Google Shape;1913;p273" descr="GCPLive-Logo-rev.png"/>
          <p:cNvPicPr preferRelativeResize="0"/>
          <p:nvPr/>
        </p:nvPicPr>
        <p:blipFill rotWithShape="1">
          <a:blip r:embed="rId3">
            <a:alphaModFix/>
          </a:blip>
          <a:srcRect r="12056"/>
          <a:stretch/>
        </p:blipFill>
        <p:spPr>
          <a:xfrm>
            <a:off x="1162501" y="9465951"/>
            <a:ext cx="2930754" cy="365850"/>
          </a:xfrm>
          <a:prstGeom prst="rect">
            <a:avLst/>
          </a:prstGeom>
          <a:noFill/>
          <a:ln>
            <a:noFill/>
          </a:ln>
        </p:spPr>
      </p:pic>
    </p:spTree>
    <p:extLst>
      <p:ext uri="{BB962C8B-B14F-4D97-AF65-F5344CB8AC3E}">
        <p14:creationId xmlns:p14="http://schemas.microsoft.com/office/powerpoint/2010/main" val="36681160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Title Option 1 - Green">
  <p:cSld name="Section Title Option 1 - Green">
    <p:spTree>
      <p:nvGrpSpPr>
        <p:cNvPr id="1" name="Shape 1914"/>
        <p:cNvGrpSpPr/>
        <p:nvPr/>
      </p:nvGrpSpPr>
      <p:grpSpPr>
        <a:xfrm>
          <a:off x="0" y="0"/>
          <a:ext cx="0" cy="0"/>
          <a:chOff x="0" y="0"/>
          <a:chExt cx="0" cy="0"/>
        </a:xfrm>
      </p:grpSpPr>
      <p:sp>
        <p:nvSpPr>
          <p:cNvPr id="1915" name="Google Shape;1915;p274"/>
          <p:cNvSpPr/>
          <p:nvPr/>
        </p:nvSpPr>
        <p:spPr>
          <a:xfrm flipH="1">
            <a:off x="-300" y="300"/>
            <a:ext cx="18288000" cy="10287000"/>
          </a:xfrm>
          <a:prstGeom prst="rect">
            <a:avLst/>
          </a:prstGeom>
          <a:solidFill>
            <a:srgbClr val="0F9D5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pic>
        <p:nvPicPr>
          <p:cNvPr id="1916" name="Google Shape;1916;p274" descr="GCPLive-SlideBckgrd-2.png"/>
          <p:cNvPicPr preferRelativeResize="0"/>
          <p:nvPr/>
        </p:nvPicPr>
        <p:blipFill rotWithShape="1">
          <a:blip r:embed="rId2">
            <a:alphaModFix/>
          </a:blip>
          <a:srcRect b="2037"/>
          <a:stretch/>
        </p:blipFill>
        <p:spPr>
          <a:xfrm>
            <a:off x="0" y="209550"/>
            <a:ext cx="18288000" cy="10077448"/>
          </a:xfrm>
          <a:prstGeom prst="rect">
            <a:avLst/>
          </a:prstGeom>
          <a:noFill/>
          <a:ln>
            <a:noFill/>
          </a:ln>
        </p:spPr>
      </p:pic>
      <p:sp>
        <p:nvSpPr>
          <p:cNvPr id="1917" name="Google Shape;1917;p274"/>
          <p:cNvSpPr txBox="1">
            <a:spLocks noGrp="1"/>
          </p:cNvSpPr>
          <p:nvPr>
            <p:ph type="ctrTitle"/>
          </p:nvPr>
        </p:nvSpPr>
        <p:spPr>
          <a:xfrm>
            <a:off x="914750" y="1912036"/>
            <a:ext cx="11929800" cy="3736800"/>
          </a:xfrm>
          <a:prstGeom prst="rect">
            <a:avLst/>
          </a:prstGeom>
          <a:noFill/>
          <a:ln>
            <a:noFill/>
          </a:ln>
        </p:spPr>
        <p:txBody>
          <a:bodyPr spcFirstLastPara="1" wrap="square" lIns="91425" tIns="91425" rIns="91425" bIns="91425" anchor="b" anchorCtr="0">
            <a:noAutofit/>
          </a:bodyPr>
          <a:lstStyle>
            <a:lvl1pPr marL="0" marR="0" lvl="0" indent="0" rtl="0">
              <a:spcBef>
                <a:spcPts val="0"/>
              </a:spcBef>
              <a:spcAft>
                <a:spcPts val="0"/>
              </a:spcAft>
              <a:buClr>
                <a:schemeClr val="lt1"/>
              </a:buClr>
              <a:buSzPts val="1600"/>
              <a:buFont typeface="Open Sans"/>
              <a:buNone/>
              <a:defRPr sz="6400" b="0" i="0" u="none" strike="noStrike" cap="none">
                <a:solidFill>
                  <a:schemeClr val="lt1"/>
                </a:solidFill>
                <a:latin typeface="Open Sans"/>
                <a:ea typeface="Open Sans"/>
                <a:cs typeface="Open Sans"/>
                <a:sym typeface="Open Sans"/>
              </a:defRPr>
            </a:lvl1pPr>
            <a:lvl2pPr marL="0" marR="0" lvl="1" indent="0" rtl="0">
              <a:spcBef>
                <a:spcPts val="0"/>
              </a:spcBef>
              <a:spcAft>
                <a:spcPts val="0"/>
              </a:spcAft>
              <a:buClr>
                <a:schemeClr val="lt1"/>
              </a:buClr>
              <a:buSzPts val="3600"/>
              <a:buNone/>
              <a:defRPr>
                <a:solidFill>
                  <a:schemeClr val="lt1"/>
                </a:solidFill>
              </a:defRPr>
            </a:lvl2pPr>
            <a:lvl3pPr marL="0" marR="0" lvl="2" indent="0" rtl="0">
              <a:spcBef>
                <a:spcPts val="0"/>
              </a:spcBef>
              <a:spcAft>
                <a:spcPts val="0"/>
              </a:spcAft>
              <a:buClr>
                <a:schemeClr val="lt1"/>
              </a:buClr>
              <a:buSzPts val="3600"/>
              <a:buNone/>
              <a:defRPr>
                <a:solidFill>
                  <a:schemeClr val="lt1"/>
                </a:solidFill>
              </a:defRPr>
            </a:lvl3pPr>
            <a:lvl4pPr marL="0" marR="0" lvl="3" indent="0" rtl="0">
              <a:spcBef>
                <a:spcPts val="0"/>
              </a:spcBef>
              <a:spcAft>
                <a:spcPts val="0"/>
              </a:spcAft>
              <a:buClr>
                <a:schemeClr val="lt1"/>
              </a:buClr>
              <a:buSzPts val="3600"/>
              <a:buNone/>
              <a:defRPr>
                <a:solidFill>
                  <a:schemeClr val="lt1"/>
                </a:solidFill>
              </a:defRPr>
            </a:lvl4pPr>
            <a:lvl5pPr marL="0" marR="0" lvl="4" indent="0" rtl="0">
              <a:spcBef>
                <a:spcPts val="0"/>
              </a:spcBef>
              <a:spcAft>
                <a:spcPts val="0"/>
              </a:spcAft>
              <a:buClr>
                <a:schemeClr val="lt1"/>
              </a:buClr>
              <a:buSzPts val="3600"/>
              <a:buNone/>
              <a:defRPr>
                <a:solidFill>
                  <a:schemeClr val="lt1"/>
                </a:solidFill>
              </a:defRPr>
            </a:lvl5pPr>
            <a:lvl6pPr marL="0" marR="0" lvl="5" indent="0" rtl="0">
              <a:spcBef>
                <a:spcPts val="0"/>
              </a:spcBef>
              <a:spcAft>
                <a:spcPts val="0"/>
              </a:spcAft>
              <a:buClr>
                <a:schemeClr val="lt1"/>
              </a:buClr>
              <a:buSzPts val="3600"/>
              <a:buNone/>
              <a:defRPr>
                <a:solidFill>
                  <a:schemeClr val="lt1"/>
                </a:solidFill>
              </a:defRPr>
            </a:lvl6pPr>
            <a:lvl7pPr marL="0" marR="0" lvl="6" indent="0" rtl="0">
              <a:spcBef>
                <a:spcPts val="0"/>
              </a:spcBef>
              <a:spcAft>
                <a:spcPts val="0"/>
              </a:spcAft>
              <a:buClr>
                <a:schemeClr val="lt1"/>
              </a:buClr>
              <a:buSzPts val="3600"/>
              <a:buNone/>
              <a:defRPr>
                <a:solidFill>
                  <a:schemeClr val="lt1"/>
                </a:solidFill>
              </a:defRPr>
            </a:lvl7pPr>
            <a:lvl8pPr marL="0" marR="0" lvl="7" indent="0" rtl="0">
              <a:spcBef>
                <a:spcPts val="0"/>
              </a:spcBef>
              <a:spcAft>
                <a:spcPts val="0"/>
              </a:spcAft>
              <a:buClr>
                <a:schemeClr val="lt1"/>
              </a:buClr>
              <a:buSzPts val="3600"/>
              <a:buNone/>
              <a:defRPr>
                <a:solidFill>
                  <a:schemeClr val="lt1"/>
                </a:solidFill>
              </a:defRPr>
            </a:lvl8pPr>
            <a:lvl9pPr marL="0" marR="0" lvl="8" indent="0" rtl="0">
              <a:spcBef>
                <a:spcPts val="0"/>
              </a:spcBef>
              <a:spcAft>
                <a:spcPts val="0"/>
              </a:spcAft>
              <a:buClr>
                <a:schemeClr val="lt1"/>
              </a:buClr>
              <a:buSzPts val="3600"/>
              <a:buNone/>
              <a:defRPr>
                <a:solidFill>
                  <a:schemeClr val="lt1"/>
                </a:solidFill>
              </a:defRPr>
            </a:lvl9pPr>
          </a:lstStyle>
          <a:p>
            <a:endParaRPr/>
          </a:p>
        </p:txBody>
      </p:sp>
      <p:sp>
        <p:nvSpPr>
          <p:cNvPr id="1918" name="Google Shape;1918;p274"/>
          <p:cNvSpPr txBox="1">
            <a:spLocks noGrp="1"/>
          </p:cNvSpPr>
          <p:nvPr>
            <p:ph type="subTitle" idx="1"/>
          </p:nvPr>
        </p:nvSpPr>
        <p:spPr>
          <a:xfrm>
            <a:off x="914752" y="5689206"/>
            <a:ext cx="11929800" cy="3128400"/>
          </a:xfrm>
          <a:prstGeom prst="rect">
            <a:avLst/>
          </a:prstGeom>
          <a:noFill/>
          <a:ln>
            <a:noFill/>
          </a:ln>
        </p:spPr>
        <p:txBody>
          <a:bodyPr spcFirstLastPara="1" wrap="square" lIns="91425" tIns="91425" rIns="91425" bIns="91425" anchor="t" anchorCtr="0">
            <a:noAutofit/>
          </a:bodyPr>
          <a:lstStyle>
            <a:lvl1pPr marL="0" marR="0" lvl="0" indent="0" rtl="0">
              <a:lnSpc>
                <a:spcPct val="115000"/>
              </a:lnSpc>
              <a:spcBef>
                <a:spcPts val="80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1pPr>
            <a:lvl2pPr marL="914400" marR="0" lvl="1"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2pPr>
            <a:lvl3pPr marL="1828800" marR="0" lvl="2"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3pPr>
            <a:lvl4pPr marL="2743200" marR="0" lvl="3"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4pPr>
            <a:lvl5pPr marL="3657600" marR="0" lvl="4"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5pPr>
            <a:lvl6pPr marL="4572000" marR="0" lvl="5"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6pPr>
            <a:lvl7pPr marL="5486400" marR="0" lvl="6"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7pPr>
            <a:lvl8pPr marL="6400800" marR="0" lvl="7"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8pPr>
            <a:lvl9pPr marL="7315200" marR="0" lvl="8"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9pPr>
          </a:lstStyle>
          <a:p>
            <a:endParaRPr/>
          </a:p>
        </p:txBody>
      </p:sp>
      <p:grpSp>
        <p:nvGrpSpPr>
          <p:cNvPr id="1919" name="Google Shape;1919;p274"/>
          <p:cNvGrpSpPr/>
          <p:nvPr/>
        </p:nvGrpSpPr>
        <p:grpSpPr>
          <a:xfrm>
            <a:off x="-236" y="10200093"/>
            <a:ext cx="18290444" cy="86914"/>
            <a:chOff x="-47700" y="5093925"/>
            <a:chExt cx="9239464" cy="93900"/>
          </a:xfrm>
        </p:grpSpPr>
        <p:sp>
          <p:nvSpPr>
            <p:cNvPr id="1920" name="Google Shape;1920;p274"/>
            <p:cNvSpPr/>
            <p:nvPr/>
          </p:nvSpPr>
          <p:spPr>
            <a:xfrm>
              <a:off x="-47700" y="5093925"/>
              <a:ext cx="2347200" cy="93900"/>
            </a:xfrm>
            <a:prstGeom prst="rect">
              <a:avLst/>
            </a:prstGeom>
            <a:solidFill>
              <a:srgbClr val="4285F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21" name="Google Shape;1921;p274"/>
            <p:cNvSpPr/>
            <p:nvPr/>
          </p:nvSpPr>
          <p:spPr>
            <a:xfrm>
              <a:off x="2299363" y="5093925"/>
              <a:ext cx="2300700" cy="93900"/>
            </a:xfrm>
            <a:prstGeom prst="rect">
              <a:avLst/>
            </a:prstGeom>
            <a:solidFill>
              <a:srgbClr val="F23A3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22" name="Google Shape;1922;p274"/>
            <p:cNvSpPr/>
            <p:nvPr/>
          </p:nvSpPr>
          <p:spPr>
            <a:xfrm>
              <a:off x="4600168" y="5093925"/>
              <a:ext cx="2295600" cy="93900"/>
            </a:xfrm>
            <a:prstGeom prst="rect">
              <a:avLst/>
            </a:prstGeom>
            <a:solidFill>
              <a:srgbClr val="E4A017"/>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23" name="Google Shape;1923;p274"/>
            <p:cNvSpPr/>
            <p:nvPr/>
          </p:nvSpPr>
          <p:spPr>
            <a:xfrm>
              <a:off x="6896164" y="5093925"/>
              <a:ext cx="2295600" cy="93900"/>
            </a:xfrm>
            <a:prstGeom prst="rect">
              <a:avLst/>
            </a:prstGeom>
            <a:solidFill>
              <a:srgbClr val="0F9D58"/>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grpSp>
      <p:pic>
        <p:nvPicPr>
          <p:cNvPr id="1924" name="Google Shape;1924;p274" descr="GCPLive-Logo-rev.png"/>
          <p:cNvPicPr preferRelativeResize="0"/>
          <p:nvPr/>
        </p:nvPicPr>
        <p:blipFill rotWithShape="1">
          <a:blip r:embed="rId3">
            <a:alphaModFix/>
          </a:blip>
          <a:srcRect r="12056"/>
          <a:stretch/>
        </p:blipFill>
        <p:spPr>
          <a:xfrm>
            <a:off x="1162501" y="9465951"/>
            <a:ext cx="2930754" cy="365850"/>
          </a:xfrm>
          <a:prstGeom prst="rect">
            <a:avLst/>
          </a:prstGeom>
          <a:noFill/>
          <a:ln>
            <a:noFill/>
          </a:ln>
        </p:spPr>
      </p:pic>
    </p:spTree>
    <p:extLst>
      <p:ext uri="{BB962C8B-B14F-4D97-AF65-F5344CB8AC3E}">
        <p14:creationId xmlns:p14="http://schemas.microsoft.com/office/powerpoint/2010/main" val="13876396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Option 1 - Red">
  <p:cSld name="Section Title Option 1 - Red">
    <p:spTree>
      <p:nvGrpSpPr>
        <p:cNvPr id="1" name="Shape 1925"/>
        <p:cNvGrpSpPr/>
        <p:nvPr/>
      </p:nvGrpSpPr>
      <p:grpSpPr>
        <a:xfrm>
          <a:off x="0" y="0"/>
          <a:ext cx="0" cy="0"/>
          <a:chOff x="0" y="0"/>
          <a:chExt cx="0" cy="0"/>
        </a:xfrm>
      </p:grpSpPr>
      <p:sp>
        <p:nvSpPr>
          <p:cNvPr id="1926" name="Google Shape;1926;p275"/>
          <p:cNvSpPr/>
          <p:nvPr/>
        </p:nvSpPr>
        <p:spPr>
          <a:xfrm flipH="1">
            <a:off x="-250" y="450"/>
            <a:ext cx="18288000" cy="10287000"/>
          </a:xfrm>
          <a:prstGeom prst="rect">
            <a:avLst/>
          </a:prstGeom>
          <a:solidFill>
            <a:srgbClr val="F23A3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pic>
        <p:nvPicPr>
          <p:cNvPr id="1927" name="Google Shape;1927;p275" descr="GCPLive-SlideBckgrd-2.png"/>
          <p:cNvPicPr preferRelativeResize="0"/>
          <p:nvPr/>
        </p:nvPicPr>
        <p:blipFill rotWithShape="1">
          <a:blip r:embed="rId2">
            <a:alphaModFix/>
          </a:blip>
          <a:srcRect b="2037"/>
          <a:stretch/>
        </p:blipFill>
        <p:spPr>
          <a:xfrm>
            <a:off x="0" y="209550"/>
            <a:ext cx="18288000" cy="10077448"/>
          </a:xfrm>
          <a:prstGeom prst="rect">
            <a:avLst/>
          </a:prstGeom>
          <a:noFill/>
          <a:ln>
            <a:noFill/>
          </a:ln>
        </p:spPr>
      </p:pic>
      <p:sp>
        <p:nvSpPr>
          <p:cNvPr id="1928" name="Google Shape;1928;p275"/>
          <p:cNvSpPr txBox="1">
            <a:spLocks noGrp="1"/>
          </p:cNvSpPr>
          <p:nvPr>
            <p:ph type="ctrTitle"/>
          </p:nvPr>
        </p:nvSpPr>
        <p:spPr>
          <a:xfrm>
            <a:off x="914750" y="1417150"/>
            <a:ext cx="11952000" cy="4231800"/>
          </a:xfrm>
          <a:prstGeom prst="rect">
            <a:avLst/>
          </a:prstGeom>
          <a:noFill/>
          <a:ln>
            <a:noFill/>
          </a:ln>
        </p:spPr>
        <p:txBody>
          <a:bodyPr spcFirstLastPara="1" wrap="square" lIns="91425" tIns="91425" rIns="91425" bIns="91425" anchor="b" anchorCtr="0">
            <a:noAutofit/>
          </a:bodyPr>
          <a:lstStyle>
            <a:lvl1pPr marL="0" marR="0" lvl="0" indent="0" rtl="0">
              <a:spcBef>
                <a:spcPts val="0"/>
              </a:spcBef>
              <a:spcAft>
                <a:spcPts val="0"/>
              </a:spcAft>
              <a:buClr>
                <a:schemeClr val="lt1"/>
              </a:buClr>
              <a:buSzPts val="1600"/>
              <a:buFont typeface="Open Sans"/>
              <a:buNone/>
              <a:defRPr sz="6400" b="0" i="0" u="none" strike="noStrike" cap="none">
                <a:solidFill>
                  <a:schemeClr val="lt1"/>
                </a:solidFill>
                <a:latin typeface="Open Sans"/>
                <a:ea typeface="Open Sans"/>
                <a:cs typeface="Open Sans"/>
                <a:sym typeface="Open Sans"/>
              </a:defRPr>
            </a:lvl1pPr>
            <a:lvl2pPr marL="0" marR="0" lvl="1" indent="0" rtl="0">
              <a:spcBef>
                <a:spcPts val="0"/>
              </a:spcBef>
              <a:spcAft>
                <a:spcPts val="0"/>
              </a:spcAft>
              <a:buClr>
                <a:schemeClr val="lt1"/>
              </a:buClr>
              <a:buSzPts val="3600"/>
              <a:buNone/>
              <a:defRPr>
                <a:solidFill>
                  <a:schemeClr val="lt1"/>
                </a:solidFill>
              </a:defRPr>
            </a:lvl2pPr>
            <a:lvl3pPr marL="0" marR="0" lvl="2" indent="0" rtl="0">
              <a:spcBef>
                <a:spcPts val="0"/>
              </a:spcBef>
              <a:spcAft>
                <a:spcPts val="0"/>
              </a:spcAft>
              <a:buClr>
                <a:schemeClr val="lt1"/>
              </a:buClr>
              <a:buSzPts val="3600"/>
              <a:buNone/>
              <a:defRPr>
                <a:solidFill>
                  <a:schemeClr val="lt1"/>
                </a:solidFill>
              </a:defRPr>
            </a:lvl3pPr>
            <a:lvl4pPr marL="0" marR="0" lvl="3" indent="0" rtl="0">
              <a:spcBef>
                <a:spcPts val="0"/>
              </a:spcBef>
              <a:spcAft>
                <a:spcPts val="0"/>
              </a:spcAft>
              <a:buClr>
                <a:schemeClr val="lt1"/>
              </a:buClr>
              <a:buSzPts val="3600"/>
              <a:buNone/>
              <a:defRPr>
                <a:solidFill>
                  <a:schemeClr val="lt1"/>
                </a:solidFill>
              </a:defRPr>
            </a:lvl4pPr>
            <a:lvl5pPr marL="0" marR="0" lvl="4" indent="0" rtl="0">
              <a:spcBef>
                <a:spcPts val="0"/>
              </a:spcBef>
              <a:spcAft>
                <a:spcPts val="0"/>
              </a:spcAft>
              <a:buClr>
                <a:schemeClr val="lt1"/>
              </a:buClr>
              <a:buSzPts val="3600"/>
              <a:buNone/>
              <a:defRPr>
                <a:solidFill>
                  <a:schemeClr val="lt1"/>
                </a:solidFill>
              </a:defRPr>
            </a:lvl5pPr>
            <a:lvl6pPr marL="0" marR="0" lvl="5" indent="0" rtl="0">
              <a:spcBef>
                <a:spcPts val="0"/>
              </a:spcBef>
              <a:spcAft>
                <a:spcPts val="0"/>
              </a:spcAft>
              <a:buClr>
                <a:schemeClr val="lt1"/>
              </a:buClr>
              <a:buSzPts val="3600"/>
              <a:buNone/>
              <a:defRPr>
                <a:solidFill>
                  <a:schemeClr val="lt1"/>
                </a:solidFill>
              </a:defRPr>
            </a:lvl6pPr>
            <a:lvl7pPr marL="0" marR="0" lvl="6" indent="0" rtl="0">
              <a:spcBef>
                <a:spcPts val="0"/>
              </a:spcBef>
              <a:spcAft>
                <a:spcPts val="0"/>
              </a:spcAft>
              <a:buClr>
                <a:schemeClr val="lt1"/>
              </a:buClr>
              <a:buSzPts val="3600"/>
              <a:buNone/>
              <a:defRPr>
                <a:solidFill>
                  <a:schemeClr val="lt1"/>
                </a:solidFill>
              </a:defRPr>
            </a:lvl7pPr>
            <a:lvl8pPr marL="0" marR="0" lvl="7" indent="0" rtl="0">
              <a:spcBef>
                <a:spcPts val="0"/>
              </a:spcBef>
              <a:spcAft>
                <a:spcPts val="0"/>
              </a:spcAft>
              <a:buClr>
                <a:schemeClr val="lt1"/>
              </a:buClr>
              <a:buSzPts val="3600"/>
              <a:buNone/>
              <a:defRPr>
                <a:solidFill>
                  <a:schemeClr val="lt1"/>
                </a:solidFill>
              </a:defRPr>
            </a:lvl8pPr>
            <a:lvl9pPr marL="0" marR="0" lvl="8" indent="0" rtl="0">
              <a:spcBef>
                <a:spcPts val="0"/>
              </a:spcBef>
              <a:spcAft>
                <a:spcPts val="0"/>
              </a:spcAft>
              <a:buClr>
                <a:schemeClr val="lt1"/>
              </a:buClr>
              <a:buSzPts val="3600"/>
              <a:buNone/>
              <a:defRPr>
                <a:solidFill>
                  <a:schemeClr val="lt1"/>
                </a:solidFill>
              </a:defRPr>
            </a:lvl9pPr>
          </a:lstStyle>
          <a:p>
            <a:endParaRPr/>
          </a:p>
        </p:txBody>
      </p:sp>
      <p:sp>
        <p:nvSpPr>
          <p:cNvPr id="1929" name="Google Shape;1929;p275"/>
          <p:cNvSpPr txBox="1">
            <a:spLocks noGrp="1"/>
          </p:cNvSpPr>
          <p:nvPr>
            <p:ph type="subTitle" idx="1"/>
          </p:nvPr>
        </p:nvSpPr>
        <p:spPr>
          <a:xfrm>
            <a:off x="914750" y="5689200"/>
            <a:ext cx="11952000" cy="3286200"/>
          </a:xfrm>
          <a:prstGeom prst="rect">
            <a:avLst/>
          </a:prstGeom>
          <a:noFill/>
          <a:ln>
            <a:noFill/>
          </a:ln>
        </p:spPr>
        <p:txBody>
          <a:bodyPr spcFirstLastPara="1" wrap="square" lIns="91425" tIns="91425" rIns="91425" bIns="91425" anchor="t" anchorCtr="0">
            <a:noAutofit/>
          </a:bodyPr>
          <a:lstStyle>
            <a:lvl1pPr marL="0" marR="0" lvl="0" indent="0" rtl="0">
              <a:lnSpc>
                <a:spcPct val="115000"/>
              </a:lnSpc>
              <a:spcBef>
                <a:spcPts val="80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1pPr>
            <a:lvl2pPr marL="914400" marR="0" lvl="1"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2pPr>
            <a:lvl3pPr marL="1828800" marR="0" lvl="2"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3pPr>
            <a:lvl4pPr marL="2743200" marR="0" lvl="3"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4pPr>
            <a:lvl5pPr marL="3657600" marR="0" lvl="4"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5pPr>
            <a:lvl6pPr marL="4572000" marR="0" lvl="5"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6pPr>
            <a:lvl7pPr marL="5486400" marR="0" lvl="6"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7pPr>
            <a:lvl8pPr marL="6400800" marR="0" lvl="7"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8pPr>
            <a:lvl9pPr marL="7315200" marR="0" lvl="8"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9pPr>
          </a:lstStyle>
          <a:p>
            <a:endParaRPr/>
          </a:p>
        </p:txBody>
      </p:sp>
      <p:grpSp>
        <p:nvGrpSpPr>
          <p:cNvPr id="1930" name="Google Shape;1930;p275"/>
          <p:cNvGrpSpPr/>
          <p:nvPr/>
        </p:nvGrpSpPr>
        <p:grpSpPr>
          <a:xfrm>
            <a:off x="-236" y="10200093"/>
            <a:ext cx="18290444" cy="86914"/>
            <a:chOff x="-47700" y="5093925"/>
            <a:chExt cx="9239464" cy="93900"/>
          </a:xfrm>
        </p:grpSpPr>
        <p:sp>
          <p:nvSpPr>
            <p:cNvPr id="1931" name="Google Shape;1931;p275"/>
            <p:cNvSpPr/>
            <p:nvPr/>
          </p:nvSpPr>
          <p:spPr>
            <a:xfrm>
              <a:off x="-47700" y="5093925"/>
              <a:ext cx="2347200" cy="93900"/>
            </a:xfrm>
            <a:prstGeom prst="rect">
              <a:avLst/>
            </a:prstGeom>
            <a:solidFill>
              <a:srgbClr val="4285F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32" name="Google Shape;1932;p275"/>
            <p:cNvSpPr/>
            <p:nvPr/>
          </p:nvSpPr>
          <p:spPr>
            <a:xfrm>
              <a:off x="2299363" y="5093925"/>
              <a:ext cx="2300700" cy="93900"/>
            </a:xfrm>
            <a:prstGeom prst="rect">
              <a:avLst/>
            </a:prstGeom>
            <a:solidFill>
              <a:srgbClr val="F23A3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33" name="Google Shape;1933;p275"/>
            <p:cNvSpPr/>
            <p:nvPr/>
          </p:nvSpPr>
          <p:spPr>
            <a:xfrm>
              <a:off x="4600168" y="5093925"/>
              <a:ext cx="2295600" cy="93900"/>
            </a:xfrm>
            <a:prstGeom prst="rect">
              <a:avLst/>
            </a:prstGeom>
            <a:solidFill>
              <a:srgbClr val="E4A017"/>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34" name="Google Shape;1934;p275"/>
            <p:cNvSpPr/>
            <p:nvPr/>
          </p:nvSpPr>
          <p:spPr>
            <a:xfrm>
              <a:off x="6896164" y="5093925"/>
              <a:ext cx="2295600" cy="93900"/>
            </a:xfrm>
            <a:prstGeom prst="rect">
              <a:avLst/>
            </a:prstGeom>
            <a:solidFill>
              <a:srgbClr val="0F9D58"/>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grpSp>
      <p:pic>
        <p:nvPicPr>
          <p:cNvPr id="1935" name="Google Shape;1935;p275" descr="GCPLive-Logo-rev.png"/>
          <p:cNvPicPr preferRelativeResize="0"/>
          <p:nvPr/>
        </p:nvPicPr>
        <p:blipFill rotWithShape="1">
          <a:blip r:embed="rId3">
            <a:alphaModFix/>
          </a:blip>
          <a:srcRect r="12056"/>
          <a:stretch/>
        </p:blipFill>
        <p:spPr>
          <a:xfrm>
            <a:off x="1162501" y="9465951"/>
            <a:ext cx="2930754" cy="365850"/>
          </a:xfrm>
          <a:prstGeom prst="rect">
            <a:avLst/>
          </a:prstGeom>
          <a:noFill/>
          <a:ln>
            <a:noFill/>
          </a:ln>
        </p:spPr>
      </p:pic>
    </p:spTree>
    <p:extLst>
      <p:ext uri="{BB962C8B-B14F-4D97-AF65-F5344CB8AC3E}">
        <p14:creationId xmlns:p14="http://schemas.microsoft.com/office/powerpoint/2010/main" val="2601131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p:spPr>
        <p:txBody>
          <a:bodyPr spcFirstLastPara="1" wrap="square" lIns="182850" tIns="182850" rIns="182850" bIns="182850" anchor="b" anchorCtr="0">
            <a:no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p:spPr>
        <p:txBody>
          <a:bodyPr spcFirstLastPara="1" wrap="square" lIns="182850" tIns="182850" rIns="182850" bIns="182850" anchor="t" anchorCtr="0">
            <a:noAutofit/>
          </a:bodyPr>
          <a:lstStyle>
            <a:lvl1pPr marL="457200" lvl="0" indent="-457200" algn="ctr">
              <a:spcBef>
                <a:spcPts val="0"/>
              </a:spcBef>
              <a:spcAft>
                <a:spcPts val="0"/>
              </a:spcAft>
              <a:buSzPts val="3600"/>
              <a:buChar char="●"/>
              <a:defRPr/>
            </a:lvl1pPr>
            <a:lvl2pPr marL="914400" lvl="1" indent="-406400" algn="ctr">
              <a:spcBef>
                <a:spcPts val="3200"/>
              </a:spcBef>
              <a:spcAft>
                <a:spcPts val="0"/>
              </a:spcAft>
              <a:buSzPts val="2800"/>
              <a:buChar char="○"/>
              <a:defRPr/>
            </a:lvl2pPr>
            <a:lvl3pPr marL="1371600" lvl="2" indent="-406400" algn="ctr">
              <a:spcBef>
                <a:spcPts val="3200"/>
              </a:spcBef>
              <a:spcAft>
                <a:spcPts val="0"/>
              </a:spcAft>
              <a:buSzPts val="2800"/>
              <a:buChar char="■"/>
              <a:defRPr/>
            </a:lvl3pPr>
            <a:lvl4pPr marL="1828800" lvl="3" indent="-406400" algn="ctr">
              <a:spcBef>
                <a:spcPts val="3200"/>
              </a:spcBef>
              <a:spcAft>
                <a:spcPts val="0"/>
              </a:spcAft>
              <a:buSzPts val="2800"/>
              <a:buChar char="●"/>
              <a:defRPr/>
            </a:lvl4pPr>
            <a:lvl5pPr marL="2286000" lvl="4" indent="-406400" algn="ctr">
              <a:spcBef>
                <a:spcPts val="3200"/>
              </a:spcBef>
              <a:spcAft>
                <a:spcPts val="0"/>
              </a:spcAft>
              <a:buSzPts val="2800"/>
              <a:buChar char="○"/>
              <a:defRPr/>
            </a:lvl5pPr>
            <a:lvl6pPr marL="2743200" lvl="5" indent="-406400" algn="ctr">
              <a:spcBef>
                <a:spcPts val="3200"/>
              </a:spcBef>
              <a:spcAft>
                <a:spcPts val="0"/>
              </a:spcAft>
              <a:buSzPts val="2800"/>
              <a:buChar char="■"/>
              <a:defRPr/>
            </a:lvl6pPr>
            <a:lvl7pPr marL="3200400" lvl="6" indent="-406400" algn="ctr">
              <a:spcBef>
                <a:spcPts val="3200"/>
              </a:spcBef>
              <a:spcAft>
                <a:spcPts val="0"/>
              </a:spcAft>
              <a:buSzPts val="2800"/>
              <a:buChar char="●"/>
              <a:defRPr/>
            </a:lvl7pPr>
            <a:lvl8pPr marL="3657600" lvl="7" indent="-406400" algn="ctr">
              <a:spcBef>
                <a:spcPts val="3200"/>
              </a:spcBef>
              <a:spcAft>
                <a:spcPts val="0"/>
              </a:spcAft>
              <a:buSzPts val="2800"/>
              <a:buChar char="○"/>
              <a:defRPr/>
            </a:lvl8pPr>
            <a:lvl9pPr marL="4114800" lvl="8" indent="-406400" algn="ctr">
              <a:spcBef>
                <a:spcPts val="3200"/>
              </a:spcBef>
              <a:spcAft>
                <a:spcPts val="3200"/>
              </a:spcAft>
              <a:buSzPts val="2800"/>
              <a:buChar char="■"/>
              <a:defRPr/>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Title Option 1 - Grey">
  <p:cSld name="Section Title Option 1 - Grey">
    <p:spTree>
      <p:nvGrpSpPr>
        <p:cNvPr id="1" name="Shape 1936"/>
        <p:cNvGrpSpPr/>
        <p:nvPr/>
      </p:nvGrpSpPr>
      <p:grpSpPr>
        <a:xfrm>
          <a:off x="0" y="0"/>
          <a:ext cx="0" cy="0"/>
          <a:chOff x="0" y="0"/>
          <a:chExt cx="0" cy="0"/>
        </a:xfrm>
      </p:grpSpPr>
      <p:sp>
        <p:nvSpPr>
          <p:cNvPr id="1937" name="Google Shape;1937;p276"/>
          <p:cNvSpPr/>
          <p:nvPr/>
        </p:nvSpPr>
        <p:spPr>
          <a:xfrm flipH="1">
            <a:off x="-150" y="300"/>
            <a:ext cx="18288000" cy="10287000"/>
          </a:xfrm>
          <a:prstGeom prst="rect">
            <a:avLst/>
          </a:prstGeom>
          <a:solidFill>
            <a:srgbClr val="777777"/>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pic>
        <p:nvPicPr>
          <p:cNvPr id="1938" name="Google Shape;1938;p276" descr="GCPLive-SlideBckgrd-2.png"/>
          <p:cNvPicPr preferRelativeResize="0"/>
          <p:nvPr/>
        </p:nvPicPr>
        <p:blipFill rotWithShape="1">
          <a:blip r:embed="rId2">
            <a:alphaModFix/>
          </a:blip>
          <a:srcRect b="2037"/>
          <a:stretch/>
        </p:blipFill>
        <p:spPr>
          <a:xfrm>
            <a:off x="0" y="209550"/>
            <a:ext cx="18288000" cy="10077448"/>
          </a:xfrm>
          <a:prstGeom prst="rect">
            <a:avLst/>
          </a:prstGeom>
          <a:noFill/>
          <a:ln>
            <a:noFill/>
          </a:ln>
        </p:spPr>
      </p:pic>
      <p:sp>
        <p:nvSpPr>
          <p:cNvPr id="1939" name="Google Shape;1939;p276"/>
          <p:cNvSpPr txBox="1">
            <a:spLocks noGrp="1"/>
          </p:cNvSpPr>
          <p:nvPr>
            <p:ph type="ctrTitle"/>
          </p:nvPr>
        </p:nvSpPr>
        <p:spPr>
          <a:xfrm>
            <a:off x="914750" y="1529600"/>
            <a:ext cx="11929800" cy="4119600"/>
          </a:xfrm>
          <a:prstGeom prst="rect">
            <a:avLst/>
          </a:prstGeom>
          <a:noFill/>
          <a:ln>
            <a:noFill/>
          </a:ln>
        </p:spPr>
        <p:txBody>
          <a:bodyPr spcFirstLastPara="1" wrap="square" lIns="91425" tIns="91425" rIns="91425" bIns="91425" anchor="b" anchorCtr="0">
            <a:noAutofit/>
          </a:bodyPr>
          <a:lstStyle>
            <a:lvl1pPr marL="0" marR="0" lvl="0" indent="0" rtl="0">
              <a:spcBef>
                <a:spcPts val="0"/>
              </a:spcBef>
              <a:spcAft>
                <a:spcPts val="0"/>
              </a:spcAft>
              <a:buClr>
                <a:schemeClr val="lt1"/>
              </a:buClr>
              <a:buSzPts val="1600"/>
              <a:buFont typeface="Open Sans"/>
              <a:buNone/>
              <a:defRPr sz="6400" b="0" i="0" u="none" strike="noStrike" cap="none">
                <a:solidFill>
                  <a:schemeClr val="lt1"/>
                </a:solidFill>
                <a:latin typeface="Open Sans"/>
                <a:ea typeface="Open Sans"/>
                <a:cs typeface="Open Sans"/>
                <a:sym typeface="Open Sans"/>
              </a:defRPr>
            </a:lvl1pPr>
            <a:lvl2pPr marL="0" marR="0" lvl="1" indent="0" rtl="0">
              <a:spcBef>
                <a:spcPts val="0"/>
              </a:spcBef>
              <a:spcAft>
                <a:spcPts val="0"/>
              </a:spcAft>
              <a:buClr>
                <a:schemeClr val="lt1"/>
              </a:buClr>
              <a:buSzPts val="3600"/>
              <a:buNone/>
              <a:defRPr>
                <a:solidFill>
                  <a:schemeClr val="lt1"/>
                </a:solidFill>
              </a:defRPr>
            </a:lvl2pPr>
            <a:lvl3pPr marL="0" marR="0" lvl="2" indent="0" rtl="0">
              <a:spcBef>
                <a:spcPts val="0"/>
              </a:spcBef>
              <a:spcAft>
                <a:spcPts val="0"/>
              </a:spcAft>
              <a:buClr>
                <a:schemeClr val="lt1"/>
              </a:buClr>
              <a:buSzPts val="3600"/>
              <a:buNone/>
              <a:defRPr>
                <a:solidFill>
                  <a:schemeClr val="lt1"/>
                </a:solidFill>
              </a:defRPr>
            </a:lvl3pPr>
            <a:lvl4pPr marL="0" marR="0" lvl="3" indent="0" rtl="0">
              <a:spcBef>
                <a:spcPts val="0"/>
              </a:spcBef>
              <a:spcAft>
                <a:spcPts val="0"/>
              </a:spcAft>
              <a:buClr>
                <a:schemeClr val="lt1"/>
              </a:buClr>
              <a:buSzPts val="3600"/>
              <a:buNone/>
              <a:defRPr>
                <a:solidFill>
                  <a:schemeClr val="lt1"/>
                </a:solidFill>
              </a:defRPr>
            </a:lvl4pPr>
            <a:lvl5pPr marL="0" marR="0" lvl="4" indent="0" rtl="0">
              <a:spcBef>
                <a:spcPts val="0"/>
              </a:spcBef>
              <a:spcAft>
                <a:spcPts val="0"/>
              </a:spcAft>
              <a:buClr>
                <a:schemeClr val="lt1"/>
              </a:buClr>
              <a:buSzPts val="3600"/>
              <a:buNone/>
              <a:defRPr>
                <a:solidFill>
                  <a:schemeClr val="lt1"/>
                </a:solidFill>
              </a:defRPr>
            </a:lvl5pPr>
            <a:lvl6pPr marL="0" marR="0" lvl="5" indent="0" rtl="0">
              <a:spcBef>
                <a:spcPts val="0"/>
              </a:spcBef>
              <a:spcAft>
                <a:spcPts val="0"/>
              </a:spcAft>
              <a:buClr>
                <a:schemeClr val="lt1"/>
              </a:buClr>
              <a:buSzPts val="3600"/>
              <a:buNone/>
              <a:defRPr>
                <a:solidFill>
                  <a:schemeClr val="lt1"/>
                </a:solidFill>
              </a:defRPr>
            </a:lvl6pPr>
            <a:lvl7pPr marL="0" marR="0" lvl="6" indent="0" rtl="0">
              <a:spcBef>
                <a:spcPts val="0"/>
              </a:spcBef>
              <a:spcAft>
                <a:spcPts val="0"/>
              </a:spcAft>
              <a:buClr>
                <a:schemeClr val="lt1"/>
              </a:buClr>
              <a:buSzPts val="3600"/>
              <a:buNone/>
              <a:defRPr>
                <a:solidFill>
                  <a:schemeClr val="lt1"/>
                </a:solidFill>
              </a:defRPr>
            </a:lvl7pPr>
            <a:lvl8pPr marL="0" marR="0" lvl="7" indent="0" rtl="0">
              <a:spcBef>
                <a:spcPts val="0"/>
              </a:spcBef>
              <a:spcAft>
                <a:spcPts val="0"/>
              </a:spcAft>
              <a:buClr>
                <a:schemeClr val="lt1"/>
              </a:buClr>
              <a:buSzPts val="3600"/>
              <a:buNone/>
              <a:defRPr>
                <a:solidFill>
                  <a:schemeClr val="lt1"/>
                </a:solidFill>
              </a:defRPr>
            </a:lvl8pPr>
            <a:lvl9pPr marL="0" marR="0" lvl="8" indent="0" rtl="0">
              <a:spcBef>
                <a:spcPts val="0"/>
              </a:spcBef>
              <a:spcAft>
                <a:spcPts val="0"/>
              </a:spcAft>
              <a:buClr>
                <a:schemeClr val="lt1"/>
              </a:buClr>
              <a:buSzPts val="3600"/>
              <a:buNone/>
              <a:defRPr>
                <a:solidFill>
                  <a:schemeClr val="lt1"/>
                </a:solidFill>
              </a:defRPr>
            </a:lvl9pPr>
          </a:lstStyle>
          <a:p>
            <a:endParaRPr/>
          </a:p>
        </p:txBody>
      </p:sp>
      <p:sp>
        <p:nvSpPr>
          <p:cNvPr id="1940" name="Google Shape;1940;p276"/>
          <p:cNvSpPr txBox="1">
            <a:spLocks noGrp="1"/>
          </p:cNvSpPr>
          <p:nvPr>
            <p:ph type="subTitle" idx="1"/>
          </p:nvPr>
        </p:nvSpPr>
        <p:spPr>
          <a:xfrm>
            <a:off x="914750" y="5689200"/>
            <a:ext cx="11929800" cy="2679000"/>
          </a:xfrm>
          <a:prstGeom prst="rect">
            <a:avLst/>
          </a:prstGeom>
          <a:noFill/>
          <a:ln>
            <a:noFill/>
          </a:ln>
        </p:spPr>
        <p:txBody>
          <a:bodyPr spcFirstLastPara="1" wrap="square" lIns="91425" tIns="91425" rIns="91425" bIns="91425" anchor="t" anchorCtr="0">
            <a:noAutofit/>
          </a:bodyPr>
          <a:lstStyle>
            <a:lvl1pPr marL="0" marR="0" lvl="0" indent="0" rtl="0">
              <a:lnSpc>
                <a:spcPct val="115000"/>
              </a:lnSpc>
              <a:spcBef>
                <a:spcPts val="80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1pPr>
            <a:lvl2pPr marL="914400" marR="0" lvl="1"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2pPr>
            <a:lvl3pPr marL="1828800" marR="0" lvl="2"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3pPr>
            <a:lvl4pPr marL="2743200" marR="0" lvl="3"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4pPr>
            <a:lvl5pPr marL="3657600" marR="0" lvl="4"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5pPr>
            <a:lvl6pPr marL="4572000" marR="0" lvl="5"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6pPr>
            <a:lvl7pPr marL="5486400" marR="0" lvl="6"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7pPr>
            <a:lvl8pPr marL="6400800" marR="0" lvl="7"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8pPr>
            <a:lvl9pPr marL="7315200" marR="0" lvl="8" indent="-25400"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9pPr>
          </a:lstStyle>
          <a:p>
            <a:endParaRPr/>
          </a:p>
        </p:txBody>
      </p:sp>
      <p:grpSp>
        <p:nvGrpSpPr>
          <p:cNvPr id="1941" name="Google Shape;1941;p276"/>
          <p:cNvGrpSpPr/>
          <p:nvPr/>
        </p:nvGrpSpPr>
        <p:grpSpPr>
          <a:xfrm>
            <a:off x="-236" y="10200093"/>
            <a:ext cx="18290444" cy="86914"/>
            <a:chOff x="-47700" y="5093925"/>
            <a:chExt cx="9239464" cy="93900"/>
          </a:xfrm>
        </p:grpSpPr>
        <p:sp>
          <p:nvSpPr>
            <p:cNvPr id="1942" name="Google Shape;1942;p276"/>
            <p:cNvSpPr/>
            <p:nvPr/>
          </p:nvSpPr>
          <p:spPr>
            <a:xfrm>
              <a:off x="-47700" y="5093925"/>
              <a:ext cx="2347200" cy="93900"/>
            </a:xfrm>
            <a:prstGeom prst="rect">
              <a:avLst/>
            </a:prstGeom>
            <a:solidFill>
              <a:srgbClr val="4285F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43" name="Google Shape;1943;p276"/>
            <p:cNvSpPr/>
            <p:nvPr/>
          </p:nvSpPr>
          <p:spPr>
            <a:xfrm>
              <a:off x="2299363" y="5093925"/>
              <a:ext cx="2300700" cy="93900"/>
            </a:xfrm>
            <a:prstGeom prst="rect">
              <a:avLst/>
            </a:prstGeom>
            <a:solidFill>
              <a:srgbClr val="F23A3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44" name="Google Shape;1944;p276"/>
            <p:cNvSpPr/>
            <p:nvPr/>
          </p:nvSpPr>
          <p:spPr>
            <a:xfrm>
              <a:off x="4600168" y="5093925"/>
              <a:ext cx="2295600" cy="93900"/>
            </a:xfrm>
            <a:prstGeom prst="rect">
              <a:avLst/>
            </a:prstGeom>
            <a:solidFill>
              <a:srgbClr val="E4A017"/>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45" name="Google Shape;1945;p276"/>
            <p:cNvSpPr/>
            <p:nvPr/>
          </p:nvSpPr>
          <p:spPr>
            <a:xfrm>
              <a:off x="6896164" y="5093925"/>
              <a:ext cx="2295600" cy="93900"/>
            </a:xfrm>
            <a:prstGeom prst="rect">
              <a:avLst/>
            </a:prstGeom>
            <a:solidFill>
              <a:srgbClr val="0F9D58"/>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grpSp>
      <p:pic>
        <p:nvPicPr>
          <p:cNvPr id="1946" name="Google Shape;1946;p276" descr="GCPLive-Logo-rev.png"/>
          <p:cNvPicPr preferRelativeResize="0"/>
          <p:nvPr/>
        </p:nvPicPr>
        <p:blipFill rotWithShape="1">
          <a:blip r:embed="rId3">
            <a:alphaModFix/>
          </a:blip>
          <a:srcRect r="12056"/>
          <a:stretch/>
        </p:blipFill>
        <p:spPr>
          <a:xfrm>
            <a:off x="1162501" y="9465951"/>
            <a:ext cx="2930754" cy="365850"/>
          </a:xfrm>
          <a:prstGeom prst="rect">
            <a:avLst/>
          </a:prstGeom>
          <a:noFill/>
          <a:ln>
            <a:noFill/>
          </a:ln>
        </p:spPr>
      </p:pic>
    </p:spTree>
    <p:extLst>
      <p:ext uri="{BB962C8B-B14F-4D97-AF65-F5344CB8AC3E}">
        <p14:creationId xmlns:p14="http://schemas.microsoft.com/office/powerpoint/2010/main" val="375082270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ll-Out Slide Option 2">
  <p:cSld name="Call-Out Slide Option 2">
    <p:bg>
      <p:bgPr>
        <a:solidFill>
          <a:srgbClr val="547DBF"/>
        </a:solidFill>
        <a:effectLst/>
      </p:bgPr>
    </p:bg>
    <p:spTree>
      <p:nvGrpSpPr>
        <p:cNvPr id="1" name="Shape 1947"/>
        <p:cNvGrpSpPr/>
        <p:nvPr/>
      </p:nvGrpSpPr>
      <p:grpSpPr>
        <a:xfrm>
          <a:off x="0" y="0"/>
          <a:ext cx="0" cy="0"/>
          <a:chOff x="0" y="0"/>
          <a:chExt cx="0" cy="0"/>
        </a:xfrm>
      </p:grpSpPr>
      <p:pic>
        <p:nvPicPr>
          <p:cNvPr id="1948" name="Google Shape;1948;p277" descr="GCPLive-SlideBckgrd-4.png"/>
          <p:cNvPicPr preferRelativeResize="0"/>
          <p:nvPr/>
        </p:nvPicPr>
        <p:blipFill rotWithShape="1">
          <a:blip r:embed="rId2">
            <a:alphaModFix/>
          </a:blip>
          <a:srcRect t="4762" b="-2965"/>
          <a:stretch/>
        </p:blipFill>
        <p:spPr>
          <a:xfrm>
            <a:off x="0" y="1451"/>
            <a:ext cx="18288004" cy="10099002"/>
          </a:xfrm>
          <a:prstGeom prst="rect">
            <a:avLst/>
          </a:prstGeom>
          <a:noFill/>
          <a:ln>
            <a:noFill/>
          </a:ln>
        </p:spPr>
      </p:pic>
      <p:sp>
        <p:nvSpPr>
          <p:cNvPr id="1949" name="Google Shape;1949;p277"/>
          <p:cNvSpPr txBox="1">
            <a:spLocks noGrp="1"/>
          </p:cNvSpPr>
          <p:nvPr>
            <p:ph type="ctrTitle"/>
          </p:nvPr>
        </p:nvSpPr>
        <p:spPr>
          <a:xfrm>
            <a:off x="914750" y="5972566"/>
            <a:ext cx="16153200" cy="19812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Clr>
                <a:schemeClr val="lt1"/>
              </a:buClr>
              <a:buSzPts val="1600"/>
              <a:buFont typeface="Open Sans"/>
              <a:buNone/>
              <a:defRPr sz="6400" b="0" i="0" u="none" strike="noStrike" cap="none">
                <a:solidFill>
                  <a:schemeClr val="lt1"/>
                </a:solidFill>
                <a:latin typeface="Open Sans"/>
                <a:ea typeface="Open Sans"/>
                <a:cs typeface="Open Sans"/>
                <a:sym typeface="Open Sans"/>
              </a:defRPr>
            </a:lvl1pPr>
            <a:lvl2pPr marL="0" marR="0" lvl="1" indent="0" algn="ctr" rtl="0">
              <a:spcBef>
                <a:spcPts val="0"/>
              </a:spcBef>
              <a:spcAft>
                <a:spcPts val="0"/>
              </a:spcAft>
              <a:buClr>
                <a:schemeClr val="lt1"/>
              </a:buClr>
              <a:buSzPts val="3600"/>
              <a:buNone/>
              <a:defRPr>
                <a:solidFill>
                  <a:schemeClr val="lt1"/>
                </a:solidFill>
              </a:defRPr>
            </a:lvl2pPr>
            <a:lvl3pPr marL="0" marR="0" lvl="2" indent="0" algn="ctr" rtl="0">
              <a:spcBef>
                <a:spcPts val="0"/>
              </a:spcBef>
              <a:spcAft>
                <a:spcPts val="0"/>
              </a:spcAft>
              <a:buClr>
                <a:schemeClr val="lt1"/>
              </a:buClr>
              <a:buSzPts val="3600"/>
              <a:buNone/>
              <a:defRPr>
                <a:solidFill>
                  <a:schemeClr val="lt1"/>
                </a:solidFill>
              </a:defRPr>
            </a:lvl3pPr>
            <a:lvl4pPr marL="0" marR="0" lvl="3" indent="0" algn="ctr" rtl="0">
              <a:spcBef>
                <a:spcPts val="0"/>
              </a:spcBef>
              <a:spcAft>
                <a:spcPts val="0"/>
              </a:spcAft>
              <a:buClr>
                <a:schemeClr val="lt1"/>
              </a:buClr>
              <a:buSzPts val="3600"/>
              <a:buNone/>
              <a:defRPr>
                <a:solidFill>
                  <a:schemeClr val="lt1"/>
                </a:solidFill>
              </a:defRPr>
            </a:lvl4pPr>
            <a:lvl5pPr marL="0" marR="0" lvl="4" indent="0" algn="ctr" rtl="0">
              <a:spcBef>
                <a:spcPts val="0"/>
              </a:spcBef>
              <a:spcAft>
                <a:spcPts val="0"/>
              </a:spcAft>
              <a:buClr>
                <a:schemeClr val="lt1"/>
              </a:buClr>
              <a:buSzPts val="3600"/>
              <a:buNone/>
              <a:defRPr>
                <a:solidFill>
                  <a:schemeClr val="lt1"/>
                </a:solidFill>
              </a:defRPr>
            </a:lvl5pPr>
            <a:lvl6pPr marL="0" marR="0" lvl="5" indent="0" algn="ctr" rtl="0">
              <a:spcBef>
                <a:spcPts val="0"/>
              </a:spcBef>
              <a:spcAft>
                <a:spcPts val="0"/>
              </a:spcAft>
              <a:buClr>
                <a:schemeClr val="lt1"/>
              </a:buClr>
              <a:buSzPts val="3600"/>
              <a:buNone/>
              <a:defRPr>
                <a:solidFill>
                  <a:schemeClr val="lt1"/>
                </a:solidFill>
              </a:defRPr>
            </a:lvl6pPr>
            <a:lvl7pPr marL="0" marR="0" lvl="6" indent="0" algn="ctr" rtl="0">
              <a:spcBef>
                <a:spcPts val="0"/>
              </a:spcBef>
              <a:spcAft>
                <a:spcPts val="0"/>
              </a:spcAft>
              <a:buClr>
                <a:schemeClr val="lt1"/>
              </a:buClr>
              <a:buSzPts val="3600"/>
              <a:buNone/>
              <a:defRPr>
                <a:solidFill>
                  <a:schemeClr val="lt1"/>
                </a:solidFill>
              </a:defRPr>
            </a:lvl7pPr>
            <a:lvl8pPr marL="0" marR="0" lvl="7" indent="0" algn="ctr" rtl="0">
              <a:spcBef>
                <a:spcPts val="0"/>
              </a:spcBef>
              <a:spcAft>
                <a:spcPts val="0"/>
              </a:spcAft>
              <a:buClr>
                <a:schemeClr val="lt1"/>
              </a:buClr>
              <a:buSzPts val="3600"/>
              <a:buNone/>
              <a:defRPr>
                <a:solidFill>
                  <a:schemeClr val="lt1"/>
                </a:solidFill>
              </a:defRPr>
            </a:lvl8pPr>
            <a:lvl9pPr marL="0" marR="0" lvl="8" indent="0" algn="ctr" rtl="0">
              <a:spcBef>
                <a:spcPts val="0"/>
              </a:spcBef>
              <a:spcAft>
                <a:spcPts val="0"/>
              </a:spcAft>
              <a:buClr>
                <a:schemeClr val="lt1"/>
              </a:buClr>
              <a:buSzPts val="3600"/>
              <a:buNone/>
              <a:defRPr>
                <a:solidFill>
                  <a:schemeClr val="lt1"/>
                </a:solidFill>
              </a:defRPr>
            </a:lvl9pPr>
          </a:lstStyle>
          <a:p>
            <a:endParaRPr/>
          </a:p>
        </p:txBody>
      </p:sp>
      <p:sp>
        <p:nvSpPr>
          <p:cNvPr id="1950" name="Google Shape;1950;p277"/>
          <p:cNvSpPr txBox="1">
            <a:spLocks noGrp="1"/>
          </p:cNvSpPr>
          <p:nvPr>
            <p:ph type="subTitle" idx="1"/>
          </p:nvPr>
        </p:nvSpPr>
        <p:spPr>
          <a:xfrm>
            <a:off x="914758" y="7993946"/>
            <a:ext cx="16153200" cy="1082400"/>
          </a:xfrm>
          <a:prstGeom prst="rect">
            <a:avLst/>
          </a:prstGeom>
          <a:noFill/>
          <a:ln>
            <a:noFill/>
          </a:ln>
        </p:spPr>
        <p:txBody>
          <a:bodyPr spcFirstLastPara="1" wrap="square" lIns="91425" tIns="91425" rIns="91425" bIns="91425" anchor="t" anchorCtr="0">
            <a:noAutofit/>
          </a:bodyPr>
          <a:lstStyle>
            <a:lvl1pPr marL="0" marR="0" lvl="0" indent="0" algn="ctr" rtl="0">
              <a:lnSpc>
                <a:spcPct val="115000"/>
              </a:lnSpc>
              <a:spcBef>
                <a:spcPts val="800"/>
              </a:spcBef>
              <a:spcAft>
                <a:spcPts val="0"/>
              </a:spcAft>
              <a:buClr>
                <a:schemeClr val="lt1"/>
              </a:buClr>
              <a:buSzPts val="1400"/>
              <a:buFont typeface="Open Sans"/>
              <a:buNone/>
              <a:defRPr sz="2800" b="0" i="0" u="none" strike="noStrike" cap="none">
                <a:solidFill>
                  <a:schemeClr val="lt1"/>
                </a:solidFill>
                <a:latin typeface="Open Sans"/>
                <a:ea typeface="Open Sans"/>
                <a:cs typeface="Open Sans"/>
                <a:sym typeface="Open Sans"/>
              </a:defRPr>
            </a:lvl1pPr>
            <a:lvl2pPr marL="914400" marR="0" lvl="1" indent="-25400" algn="ctr"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2pPr>
            <a:lvl3pPr marL="1828800" marR="0" lvl="2" indent="-25400" algn="ctr"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3pPr>
            <a:lvl4pPr marL="2743200" marR="0" lvl="3" indent="-25400" algn="ctr"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4pPr>
            <a:lvl5pPr marL="3657600" marR="0" lvl="4" indent="-25400" algn="ctr"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5pPr>
            <a:lvl6pPr marL="4572000" marR="0" lvl="5" indent="-25400" algn="ctr"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6pPr>
            <a:lvl7pPr marL="5486400" marR="0" lvl="6" indent="-25400" algn="ctr"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7pPr>
            <a:lvl8pPr marL="6400800" marR="0" lvl="7" indent="-25400" algn="ctr"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8pPr>
            <a:lvl9pPr marL="7315200" marR="0" lvl="8" indent="-25400" algn="ctr" rtl="0">
              <a:spcBef>
                <a:spcPts val="0"/>
              </a:spcBef>
              <a:spcAft>
                <a:spcPts val="0"/>
              </a:spcAft>
              <a:buClr>
                <a:schemeClr val="lt1"/>
              </a:buClr>
              <a:buSzPts val="1800"/>
              <a:buFont typeface="Open Sans"/>
              <a:buNone/>
              <a:defRPr sz="3600" b="0" i="0" u="none" strike="noStrike" cap="none">
                <a:solidFill>
                  <a:schemeClr val="lt1"/>
                </a:solidFill>
                <a:latin typeface="Open Sans"/>
                <a:ea typeface="Open Sans"/>
                <a:cs typeface="Open Sans"/>
                <a:sym typeface="Open Sans"/>
              </a:defRPr>
            </a:lvl9pPr>
          </a:lstStyle>
          <a:p>
            <a:endParaRPr/>
          </a:p>
        </p:txBody>
      </p:sp>
      <p:grpSp>
        <p:nvGrpSpPr>
          <p:cNvPr id="1951" name="Google Shape;1951;p277"/>
          <p:cNvGrpSpPr/>
          <p:nvPr/>
        </p:nvGrpSpPr>
        <p:grpSpPr>
          <a:xfrm>
            <a:off x="-236" y="10200093"/>
            <a:ext cx="18290444" cy="86914"/>
            <a:chOff x="-47700" y="5093925"/>
            <a:chExt cx="9239464" cy="93900"/>
          </a:xfrm>
        </p:grpSpPr>
        <p:sp>
          <p:nvSpPr>
            <p:cNvPr id="1952" name="Google Shape;1952;p277"/>
            <p:cNvSpPr/>
            <p:nvPr/>
          </p:nvSpPr>
          <p:spPr>
            <a:xfrm>
              <a:off x="-47700" y="5093925"/>
              <a:ext cx="2347200" cy="93900"/>
            </a:xfrm>
            <a:prstGeom prst="rect">
              <a:avLst/>
            </a:prstGeom>
            <a:solidFill>
              <a:srgbClr val="4285F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53" name="Google Shape;1953;p277"/>
            <p:cNvSpPr/>
            <p:nvPr/>
          </p:nvSpPr>
          <p:spPr>
            <a:xfrm>
              <a:off x="2299363" y="5093925"/>
              <a:ext cx="2300700" cy="93900"/>
            </a:xfrm>
            <a:prstGeom prst="rect">
              <a:avLst/>
            </a:prstGeom>
            <a:solidFill>
              <a:srgbClr val="F23A35"/>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54" name="Google Shape;1954;p277"/>
            <p:cNvSpPr/>
            <p:nvPr/>
          </p:nvSpPr>
          <p:spPr>
            <a:xfrm>
              <a:off x="4600168" y="5093925"/>
              <a:ext cx="2295600" cy="93900"/>
            </a:xfrm>
            <a:prstGeom prst="rect">
              <a:avLst/>
            </a:prstGeom>
            <a:solidFill>
              <a:srgbClr val="E4A017"/>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sp>
          <p:nvSpPr>
            <p:cNvPr id="1955" name="Google Shape;1955;p277"/>
            <p:cNvSpPr/>
            <p:nvPr/>
          </p:nvSpPr>
          <p:spPr>
            <a:xfrm>
              <a:off x="6896164" y="5093925"/>
              <a:ext cx="2295600" cy="93900"/>
            </a:xfrm>
            <a:prstGeom prst="rect">
              <a:avLst/>
            </a:prstGeom>
            <a:solidFill>
              <a:srgbClr val="0F9D58"/>
            </a:solid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2800"/>
            </a:p>
          </p:txBody>
        </p:sp>
      </p:grpSp>
      <p:pic>
        <p:nvPicPr>
          <p:cNvPr id="1956" name="Google Shape;1956;p277" descr="GCPLive-Logo-rev.png"/>
          <p:cNvPicPr preferRelativeResize="0"/>
          <p:nvPr/>
        </p:nvPicPr>
        <p:blipFill rotWithShape="1">
          <a:blip r:embed="rId3">
            <a:alphaModFix/>
          </a:blip>
          <a:srcRect r="12056"/>
          <a:stretch/>
        </p:blipFill>
        <p:spPr>
          <a:xfrm>
            <a:off x="1162501" y="9465951"/>
            <a:ext cx="2930754" cy="365850"/>
          </a:xfrm>
          <a:prstGeom prst="rect">
            <a:avLst/>
          </a:prstGeom>
          <a:noFill/>
          <a:ln>
            <a:noFill/>
          </a:ln>
        </p:spPr>
      </p:pic>
    </p:spTree>
    <p:extLst>
      <p:ext uri="{BB962C8B-B14F-4D97-AF65-F5344CB8AC3E}">
        <p14:creationId xmlns:p14="http://schemas.microsoft.com/office/powerpoint/2010/main" val="15704439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tent Option 1 - 18pt copy">
  <p:cSld name="Content Option 1 - 18pt copy">
    <p:spTree>
      <p:nvGrpSpPr>
        <p:cNvPr id="1" name="Shape 1957"/>
        <p:cNvGrpSpPr/>
        <p:nvPr/>
      </p:nvGrpSpPr>
      <p:grpSpPr>
        <a:xfrm>
          <a:off x="0" y="0"/>
          <a:ext cx="0" cy="0"/>
          <a:chOff x="0" y="0"/>
          <a:chExt cx="0" cy="0"/>
        </a:xfrm>
      </p:grpSpPr>
      <p:pic>
        <p:nvPicPr>
          <p:cNvPr id="1958" name="Google Shape;1958;p278" descr="GCPLive-SlideBckgrd-2.png"/>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1959" name="Google Shape;1959;p278"/>
          <p:cNvSpPr txBox="1">
            <a:spLocks noGrp="1"/>
          </p:cNvSpPr>
          <p:nvPr>
            <p:ph type="body" idx="1"/>
          </p:nvPr>
        </p:nvSpPr>
        <p:spPr>
          <a:xfrm>
            <a:off x="423850" y="2069154"/>
            <a:ext cx="7828800" cy="7276800"/>
          </a:xfrm>
          <a:prstGeom prst="rect">
            <a:avLst/>
          </a:prstGeom>
        </p:spPr>
        <p:txBody>
          <a:bodyPr spcFirstLastPara="1" wrap="square" lIns="91425" tIns="91425" rIns="91425" bIns="91425" anchor="t" anchorCtr="0">
            <a:noAutofit/>
          </a:bodyPr>
          <a:lstStyle>
            <a:lvl1pPr marL="914400" lvl="0" indent="-660400" rtl="0">
              <a:lnSpc>
                <a:spcPct val="115000"/>
              </a:lnSpc>
              <a:spcBef>
                <a:spcPts val="2400"/>
              </a:spcBef>
              <a:spcAft>
                <a:spcPts val="0"/>
              </a:spcAft>
              <a:buSzPts val="1600"/>
              <a:buChar char="●"/>
              <a:defRPr sz="3200"/>
            </a:lvl1pPr>
            <a:lvl2pPr marL="1828800" lvl="1" indent="-660400" rtl="0">
              <a:lnSpc>
                <a:spcPct val="115000"/>
              </a:lnSpc>
              <a:spcBef>
                <a:spcPts val="2400"/>
              </a:spcBef>
              <a:spcAft>
                <a:spcPts val="0"/>
              </a:spcAft>
              <a:buSzPts val="1600"/>
              <a:buChar char="○"/>
              <a:defRPr sz="3200"/>
            </a:lvl2pPr>
            <a:lvl3pPr marL="2743200" lvl="2" indent="-660400" rtl="0">
              <a:lnSpc>
                <a:spcPct val="115000"/>
              </a:lnSpc>
              <a:spcBef>
                <a:spcPts val="2400"/>
              </a:spcBef>
              <a:spcAft>
                <a:spcPts val="0"/>
              </a:spcAft>
              <a:buSzPts val="1600"/>
              <a:buChar char="■"/>
              <a:defRPr sz="3200"/>
            </a:lvl3pPr>
            <a:lvl4pPr marL="3657600" lvl="3" indent="-660400" rtl="0">
              <a:lnSpc>
                <a:spcPct val="115000"/>
              </a:lnSpc>
              <a:spcBef>
                <a:spcPts val="2400"/>
              </a:spcBef>
              <a:spcAft>
                <a:spcPts val="0"/>
              </a:spcAft>
              <a:buSzPts val="1600"/>
              <a:buChar char="●"/>
              <a:defRPr sz="3200"/>
            </a:lvl4pPr>
            <a:lvl5pPr marL="4572000" lvl="4" indent="-660400" rtl="0">
              <a:lnSpc>
                <a:spcPct val="115000"/>
              </a:lnSpc>
              <a:spcBef>
                <a:spcPts val="2400"/>
              </a:spcBef>
              <a:spcAft>
                <a:spcPts val="0"/>
              </a:spcAft>
              <a:buSzPts val="1600"/>
              <a:buChar char="○"/>
              <a:defRPr sz="3200"/>
            </a:lvl5pPr>
            <a:lvl6pPr marL="5486400" lvl="5" indent="-660400" rtl="0">
              <a:lnSpc>
                <a:spcPct val="115000"/>
              </a:lnSpc>
              <a:spcBef>
                <a:spcPts val="2400"/>
              </a:spcBef>
              <a:spcAft>
                <a:spcPts val="0"/>
              </a:spcAft>
              <a:buSzPts val="1600"/>
              <a:buChar char="■"/>
              <a:defRPr sz="3200"/>
            </a:lvl6pPr>
            <a:lvl7pPr marL="6400800" lvl="6" indent="-660400" rtl="0">
              <a:lnSpc>
                <a:spcPct val="115000"/>
              </a:lnSpc>
              <a:spcBef>
                <a:spcPts val="2400"/>
              </a:spcBef>
              <a:spcAft>
                <a:spcPts val="0"/>
              </a:spcAft>
              <a:buSzPts val="1600"/>
              <a:buChar char="●"/>
              <a:defRPr sz="3200"/>
            </a:lvl7pPr>
            <a:lvl8pPr marL="7315200" lvl="7" indent="-660400" rtl="0">
              <a:lnSpc>
                <a:spcPct val="115000"/>
              </a:lnSpc>
              <a:spcBef>
                <a:spcPts val="2400"/>
              </a:spcBef>
              <a:spcAft>
                <a:spcPts val="0"/>
              </a:spcAft>
              <a:buSzPts val="1600"/>
              <a:buChar char="○"/>
              <a:defRPr sz="3200"/>
            </a:lvl8pPr>
            <a:lvl9pPr marL="8229600" lvl="8" indent="-660400" rtl="0">
              <a:lnSpc>
                <a:spcPct val="115000"/>
              </a:lnSpc>
              <a:spcBef>
                <a:spcPts val="2400"/>
              </a:spcBef>
              <a:spcAft>
                <a:spcPts val="0"/>
              </a:spcAft>
              <a:buSzPts val="1600"/>
              <a:buChar char="■"/>
              <a:defRPr sz="3200"/>
            </a:lvl9pPr>
          </a:lstStyle>
          <a:p>
            <a:endParaRPr/>
          </a:p>
        </p:txBody>
      </p:sp>
      <p:sp>
        <p:nvSpPr>
          <p:cNvPr id="1960" name="Google Shape;1960;p278"/>
          <p:cNvSpPr txBox="1">
            <a:spLocks noGrp="1"/>
          </p:cNvSpPr>
          <p:nvPr>
            <p:ph type="title"/>
          </p:nvPr>
        </p:nvSpPr>
        <p:spPr>
          <a:xfrm>
            <a:off x="423850" y="967750"/>
            <a:ext cx="17483400" cy="112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75787A"/>
              </a:buClr>
              <a:buSzPts val="2400"/>
              <a:buNone/>
              <a:defRPr sz="4800">
                <a:solidFill>
                  <a:srgbClr val="75787A"/>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1961" name="Google Shape;1961;p278"/>
          <p:cNvSpPr txBox="1">
            <a:spLocks noGrp="1"/>
          </p:cNvSpPr>
          <p:nvPr>
            <p:ph type="subTitle" idx="2"/>
          </p:nvPr>
        </p:nvSpPr>
        <p:spPr>
          <a:xfrm>
            <a:off x="423850" y="328900"/>
            <a:ext cx="17483400" cy="848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a:solidFill>
                  <a:srgbClr val="B7B7B7"/>
                </a:solidFill>
              </a:defRPr>
            </a:lvl1pPr>
            <a:lvl2pPr lvl="1" rtl="0">
              <a:spcBef>
                <a:spcPts val="0"/>
              </a:spcBef>
              <a:spcAft>
                <a:spcPts val="0"/>
              </a:spcAft>
              <a:buNone/>
              <a:defRPr sz="2200">
                <a:solidFill>
                  <a:srgbClr val="B7B7B7"/>
                </a:solidFill>
              </a:defRPr>
            </a:lvl2pPr>
            <a:lvl3pPr lvl="2" rtl="0">
              <a:spcBef>
                <a:spcPts val="0"/>
              </a:spcBef>
              <a:spcAft>
                <a:spcPts val="0"/>
              </a:spcAft>
              <a:buNone/>
              <a:defRPr sz="2200">
                <a:solidFill>
                  <a:srgbClr val="B7B7B7"/>
                </a:solidFill>
              </a:defRPr>
            </a:lvl3pPr>
            <a:lvl4pPr lvl="3" rtl="0">
              <a:spcBef>
                <a:spcPts val="0"/>
              </a:spcBef>
              <a:spcAft>
                <a:spcPts val="0"/>
              </a:spcAft>
              <a:buNone/>
              <a:defRPr sz="2200">
                <a:solidFill>
                  <a:srgbClr val="B7B7B7"/>
                </a:solidFill>
              </a:defRPr>
            </a:lvl4pPr>
            <a:lvl5pPr lvl="4" rtl="0">
              <a:spcBef>
                <a:spcPts val="0"/>
              </a:spcBef>
              <a:spcAft>
                <a:spcPts val="0"/>
              </a:spcAft>
              <a:buNone/>
              <a:defRPr sz="2200">
                <a:solidFill>
                  <a:srgbClr val="B7B7B7"/>
                </a:solidFill>
              </a:defRPr>
            </a:lvl5pPr>
            <a:lvl6pPr lvl="5" rtl="0">
              <a:spcBef>
                <a:spcPts val="0"/>
              </a:spcBef>
              <a:spcAft>
                <a:spcPts val="0"/>
              </a:spcAft>
              <a:buNone/>
              <a:defRPr sz="2200">
                <a:solidFill>
                  <a:srgbClr val="B7B7B7"/>
                </a:solidFill>
              </a:defRPr>
            </a:lvl6pPr>
            <a:lvl7pPr lvl="6" rtl="0">
              <a:spcBef>
                <a:spcPts val="0"/>
              </a:spcBef>
              <a:spcAft>
                <a:spcPts val="0"/>
              </a:spcAft>
              <a:buNone/>
              <a:defRPr sz="2200">
                <a:solidFill>
                  <a:srgbClr val="B7B7B7"/>
                </a:solidFill>
              </a:defRPr>
            </a:lvl7pPr>
            <a:lvl8pPr lvl="7" rtl="0">
              <a:spcBef>
                <a:spcPts val="0"/>
              </a:spcBef>
              <a:spcAft>
                <a:spcPts val="0"/>
              </a:spcAft>
              <a:buNone/>
              <a:defRPr sz="2200">
                <a:solidFill>
                  <a:srgbClr val="B7B7B7"/>
                </a:solidFill>
              </a:defRPr>
            </a:lvl8pPr>
            <a:lvl9pPr lvl="8" rtl="0">
              <a:spcBef>
                <a:spcPts val="0"/>
              </a:spcBef>
              <a:spcAft>
                <a:spcPts val="0"/>
              </a:spcAft>
              <a:buNone/>
              <a:defRPr sz="2200">
                <a:solidFill>
                  <a:srgbClr val="B7B7B7"/>
                </a:solidFill>
              </a:defRPr>
            </a:lvl9pPr>
          </a:lstStyle>
          <a:p>
            <a:endParaRPr/>
          </a:p>
        </p:txBody>
      </p:sp>
      <p:grpSp>
        <p:nvGrpSpPr>
          <p:cNvPr id="1962" name="Google Shape;1962;p278"/>
          <p:cNvGrpSpPr/>
          <p:nvPr/>
        </p:nvGrpSpPr>
        <p:grpSpPr>
          <a:xfrm>
            <a:off x="7" y="9796813"/>
            <a:ext cx="1637066" cy="52894"/>
            <a:chOff x="10313692" y="5282680"/>
            <a:chExt cx="1095614" cy="35400"/>
          </a:xfrm>
        </p:grpSpPr>
        <p:sp>
          <p:nvSpPr>
            <p:cNvPr id="1963" name="Google Shape;1963;p278"/>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1964" name="Google Shape;1964;p278"/>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1965" name="Google Shape;1965;p278"/>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1966" name="Google Shape;1966;p278"/>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pic>
        <p:nvPicPr>
          <p:cNvPr id="1967" name="Google Shape;1967;p278" descr="logo_lockup_cloud_platform_icon_horizontal.png"/>
          <p:cNvPicPr preferRelativeResize="0"/>
          <p:nvPr/>
        </p:nvPicPr>
        <p:blipFill>
          <a:blip r:embed="rId3">
            <a:alphaModFix/>
          </a:blip>
          <a:stretch>
            <a:fillRect/>
          </a:stretch>
        </p:blipFill>
        <p:spPr>
          <a:xfrm>
            <a:off x="14739780" y="9634777"/>
            <a:ext cx="3100468" cy="376950"/>
          </a:xfrm>
          <a:prstGeom prst="rect">
            <a:avLst/>
          </a:prstGeom>
          <a:noFill/>
          <a:ln>
            <a:noFill/>
          </a:ln>
        </p:spPr>
      </p:pic>
    </p:spTree>
    <p:extLst>
      <p:ext uri="{BB962C8B-B14F-4D97-AF65-F5344CB8AC3E}">
        <p14:creationId xmlns:p14="http://schemas.microsoft.com/office/powerpoint/2010/main" val="3697195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ntent Option 3 - Titles Only">
  <p:cSld name="Content Option 3 - Titles Only">
    <p:spTree>
      <p:nvGrpSpPr>
        <p:cNvPr id="1" name="Shape 1968"/>
        <p:cNvGrpSpPr/>
        <p:nvPr/>
      </p:nvGrpSpPr>
      <p:grpSpPr>
        <a:xfrm>
          <a:off x="0" y="0"/>
          <a:ext cx="0" cy="0"/>
          <a:chOff x="0" y="0"/>
          <a:chExt cx="0" cy="0"/>
        </a:xfrm>
      </p:grpSpPr>
      <p:sp>
        <p:nvSpPr>
          <p:cNvPr id="1969" name="Google Shape;1969;p279"/>
          <p:cNvSpPr txBox="1">
            <a:spLocks noGrp="1"/>
          </p:cNvSpPr>
          <p:nvPr>
            <p:ph type="title"/>
          </p:nvPr>
        </p:nvSpPr>
        <p:spPr>
          <a:xfrm>
            <a:off x="423850" y="967750"/>
            <a:ext cx="17483400" cy="112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75787A"/>
              </a:buClr>
              <a:buSzPts val="2400"/>
              <a:buNone/>
              <a:defRPr sz="4800">
                <a:solidFill>
                  <a:srgbClr val="75787A"/>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1970" name="Google Shape;1970;p279"/>
          <p:cNvSpPr txBox="1">
            <a:spLocks noGrp="1"/>
          </p:cNvSpPr>
          <p:nvPr>
            <p:ph type="subTitle" idx="1"/>
          </p:nvPr>
        </p:nvSpPr>
        <p:spPr>
          <a:xfrm>
            <a:off x="423850" y="328900"/>
            <a:ext cx="17483400" cy="848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a:solidFill>
                  <a:srgbClr val="B7B7B7"/>
                </a:solidFill>
              </a:defRPr>
            </a:lvl1pPr>
            <a:lvl2pPr lvl="1" rtl="0">
              <a:spcBef>
                <a:spcPts val="0"/>
              </a:spcBef>
              <a:spcAft>
                <a:spcPts val="0"/>
              </a:spcAft>
              <a:buNone/>
              <a:defRPr sz="2200">
                <a:solidFill>
                  <a:srgbClr val="B7B7B7"/>
                </a:solidFill>
              </a:defRPr>
            </a:lvl2pPr>
            <a:lvl3pPr lvl="2" rtl="0">
              <a:spcBef>
                <a:spcPts val="0"/>
              </a:spcBef>
              <a:spcAft>
                <a:spcPts val="0"/>
              </a:spcAft>
              <a:buNone/>
              <a:defRPr sz="2200">
                <a:solidFill>
                  <a:srgbClr val="B7B7B7"/>
                </a:solidFill>
              </a:defRPr>
            </a:lvl3pPr>
            <a:lvl4pPr lvl="3" rtl="0">
              <a:spcBef>
                <a:spcPts val="0"/>
              </a:spcBef>
              <a:spcAft>
                <a:spcPts val="0"/>
              </a:spcAft>
              <a:buNone/>
              <a:defRPr sz="2200">
                <a:solidFill>
                  <a:srgbClr val="B7B7B7"/>
                </a:solidFill>
              </a:defRPr>
            </a:lvl4pPr>
            <a:lvl5pPr lvl="4" rtl="0">
              <a:spcBef>
                <a:spcPts val="0"/>
              </a:spcBef>
              <a:spcAft>
                <a:spcPts val="0"/>
              </a:spcAft>
              <a:buNone/>
              <a:defRPr sz="2200">
                <a:solidFill>
                  <a:srgbClr val="B7B7B7"/>
                </a:solidFill>
              </a:defRPr>
            </a:lvl5pPr>
            <a:lvl6pPr lvl="5" rtl="0">
              <a:spcBef>
                <a:spcPts val="0"/>
              </a:spcBef>
              <a:spcAft>
                <a:spcPts val="0"/>
              </a:spcAft>
              <a:buNone/>
              <a:defRPr sz="2200">
                <a:solidFill>
                  <a:srgbClr val="B7B7B7"/>
                </a:solidFill>
              </a:defRPr>
            </a:lvl6pPr>
            <a:lvl7pPr lvl="6" rtl="0">
              <a:spcBef>
                <a:spcPts val="0"/>
              </a:spcBef>
              <a:spcAft>
                <a:spcPts val="0"/>
              </a:spcAft>
              <a:buNone/>
              <a:defRPr sz="2200">
                <a:solidFill>
                  <a:srgbClr val="B7B7B7"/>
                </a:solidFill>
              </a:defRPr>
            </a:lvl7pPr>
            <a:lvl8pPr lvl="7" rtl="0">
              <a:spcBef>
                <a:spcPts val="0"/>
              </a:spcBef>
              <a:spcAft>
                <a:spcPts val="0"/>
              </a:spcAft>
              <a:buNone/>
              <a:defRPr sz="2200">
                <a:solidFill>
                  <a:srgbClr val="B7B7B7"/>
                </a:solidFill>
              </a:defRPr>
            </a:lvl8pPr>
            <a:lvl9pPr lvl="8" rtl="0">
              <a:spcBef>
                <a:spcPts val="0"/>
              </a:spcBef>
              <a:spcAft>
                <a:spcPts val="0"/>
              </a:spcAft>
              <a:buNone/>
              <a:defRPr sz="2200">
                <a:solidFill>
                  <a:srgbClr val="B7B7B7"/>
                </a:solidFill>
              </a:defRPr>
            </a:lvl9pPr>
          </a:lstStyle>
          <a:p>
            <a:endParaRPr/>
          </a:p>
        </p:txBody>
      </p:sp>
      <p:grpSp>
        <p:nvGrpSpPr>
          <p:cNvPr id="1971" name="Google Shape;1971;p279"/>
          <p:cNvGrpSpPr/>
          <p:nvPr/>
        </p:nvGrpSpPr>
        <p:grpSpPr>
          <a:xfrm>
            <a:off x="7" y="9796813"/>
            <a:ext cx="1637066" cy="52894"/>
            <a:chOff x="10313692" y="5282680"/>
            <a:chExt cx="1095614" cy="35400"/>
          </a:xfrm>
        </p:grpSpPr>
        <p:sp>
          <p:nvSpPr>
            <p:cNvPr id="1972" name="Google Shape;1972;p279"/>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1973" name="Google Shape;1973;p279"/>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1974" name="Google Shape;1974;p279"/>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1975" name="Google Shape;1975;p279"/>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pic>
        <p:nvPicPr>
          <p:cNvPr id="1976" name="Google Shape;1976;p279" descr="logo_lockup_cloud_platform_icon_horizontal.png"/>
          <p:cNvPicPr preferRelativeResize="0"/>
          <p:nvPr/>
        </p:nvPicPr>
        <p:blipFill>
          <a:blip r:embed="rId2">
            <a:alphaModFix/>
          </a:blip>
          <a:stretch>
            <a:fillRect/>
          </a:stretch>
        </p:blipFill>
        <p:spPr>
          <a:xfrm>
            <a:off x="14739780" y="9634777"/>
            <a:ext cx="3100468" cy="376950"/>
          </a:xfrm>
          <a:prstGeom prst="rect">
            <a:avLst/>
          </a:prstGeom>
          <a:noFill/>
          <a:ln>
            <a:noFill/>
          </a:ln>
        </p:spPr>
      </p:pic>
    </p:spTree>
    <p:extLst>
      <p:ext uri="{BB962C8B-B14F-4D97-AF65-F5344CB8AC3E}">
        <p14:creationId xmlns:p14="http://schemas.microsoft.com/office/powerpoint/2010/main" val="5519646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ntent Option 2 - 12 pt copy">
  <p:cSld name="Content Option 2 - 12 pt copy">
    <p:spTree>
      <p:nvGrpSpPr>
        <p:cNvPr id="1" name="Shape 1977"/>
        <p:cNvGrpSpPr/>
        <p:nvPr/>
      </p:nvGrpSpPr>
      <p:grpSpPr>
        <a:xfrm>
          <a:off x="0" y="0"/>
          <a:ext cx="0" cy="0"/>
          <a:chOff x="0" y="0"/>
          <a:chExt cx="0" cy="0"/>
        </a:xfrm>
      </p:grpSpPr>
      <p:pic>
        <p:nvPicPr>
          <p:cNvPr id="1978" name="Google Shape;1978;p280" descr="GCPLive-SlideBckgrd-2.png"/>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1979" name="Google Shape;1979;p280"/>
          <p:cNvSpPr txBox="1">
            <a:spLocks noGrp="1"/>
          </p:cNvSpPr>
          <p:nvPr>
            <p:ph type="body" idx="1"/>
          </p:nvPr>
        </p:nvSpPr>
        <p:spPr>
          <a:xfrm>
            <a:off x="423850" y="2069126"/>
            <a:ext cx="7828800" cy="6148800"/>
          </a:xfrm>
          <a:prstGeom prst="rect">
            <a:avLst/>
          </a:prstGeom>
        </p:spPr>
        <p:txBody>
          <a:bodyPr spcFirstLastPara="1" wrap="square" lIns="91425" tIns="91425" rIns="91425" bIns="91425" anchor="t" anchorCtr="0">
            <a:noAutofit/>
          </a:bodyPr>
          <a:lstStyle>
            <a:lvl1pPr marL="914400" lvl="0" indent="-609600" rtl="0">
              <a:lnSpc>
                <a:spcPct val="115000"/>
              </a:lnSpc>
              <a:spcBef>
                <a:spcPts val="1200"/>
              </a:spcBef>
              <a:spcAft>
                <a:spcPts val="0"/>
              </a:spcAft>
              <a:buSzPts val="1200"/>
              <a:buChar char="●"/>
              <a:defRPr sz="2400"/>
            </a:lvl1pPr>
            <a:lvl2pPr marL="1828800" lvl="1" indent="-609600" rtl="0">
              <a:lnSpc>
                <a:spcPct val="115000"/>
              </a:lnSpc>
              <a:spcBef>
                <a:spcPts val="1200"/>
              </a:spcBef>
              <a:spcAft>
                <a:spcPts val="0"/>
              </a:spcAft>
              <a:buSzPts val="1200"/>
              <a:buChar char="○"/>
              <a:defRPr sz="2400"/>
            </a:lvl2pPr>
            <a:lvl3pPr marL="2743200" lvl="2" indent="-609600" rtl="0">
              <a:lnSpc>
                <a:spcPct val="115000"/>
              </a:lnSpc>
              <a:spcBef>
                <a:spcPts val="1200"/>
              </a:spcBef>
              <a:spcAft>
                <a:spcPts val="0"/>
              </a:spcAft>
              <a:buSzPts val="1200"/>
              <a:buChar char="■"/>
              <a:defRPr sz="2400"/>
            </a:lvl3pPr>
            <a:lvl4pPr marL="3657600" lvl="3" indent="-609600" rtl="0">
              <a:lnSpc>
                <a:spcPct val="115000"/>
              </a:lnSpc>
              <a:spcBef>
                <a:spcPts val="1200"/>
              </a:spcBef>
              <a:spcAft>
                <a:spcPts val="0"/>
              </a:spcAft>
              <a:buSzPts val="1200"/>
              <a:buChar char="●"/>
              <a:defRPr sz="2400"/>
            </a:lvl4pPr>
            <a:lvl5pPr marL="4572000" lvl="4" indent="-609600" rtl="0">
              <a:lnSpc>
                <a:spcPct val="115000"/>
              </a:lnSpc>
              <a:spcBef>
                <a:spcPts val="1200"/>
              </a:spcBef>
              <a:spcAft>
                <a:spcPts val="0"/>
              </a:spcAft>
              <a:buSzPts val="1200"/>
              <a:buChar char="○"/>
              <a:defRPr sz="2400"/>
            </a:lvl5pPr>
            <a:lvl6pPr marL="5486400" lvl="5" indent="-609600" rtl="0">
              <a:lnSpc>
                <a:spcPct val="115000"/>
              </a:lnSpc>
              <a:spcBef>
                <a:spcPts val="1200"/>
              </a:spcBef>
              <a:spcAft>
                <a:spcPts val="0"/>
              </a:spcAft>
              <a:buSzPts val="1200"/>
              <a:buChar char="■"/>
              <a:defRPr sz="2400"/>
            </a:lvl6pPr>
            <a:lvl7pPr marL="6400800" lvl="6" indent="-609600" rtl="0">
              <a:lnSpc>
                <a:spcPct val="115000"/>
              </a:lnSpc>
              <a:spcBef>
                <a:spcPts val="1200"/>
              </a:spcBef>
              <a:spcAft>
                <a:spcPts val="0"/>
              </a:spcAft>
              <a:buSzPts val="1200"/>
              <a:buChar char="●"/>
              <a:defRPr sz="2400"/>
            </a:lvl7pPr>
            <a:lvl8pPr marL="7315200" lvl="7" indent="-609600" rtl="0">
              <a:lnSpc>
                <a:spcPct val="115000"/>
              </a:lnSpc>
              <a:spcBef>
                <a:spcPts val="1200"/>
              </a:spcBef>
              <a:spcAft>
                <a:spcPts val="0"/>
              </a:spcAft>
              <a:buSzPts val="1200"/>
              <a:buChar char="○"/>
              <a:defRPr sz="2400"/>
            </a:lvl8pPr>
            <a:lvl9pPr marL="8229600" lvl="8" indent="-609600" rtl="0">
              <a:lnSpc>
                <a:spcPct val="115000"/>
              </a:lnSpc>
              <a:spcBef>
                <a:spcPts val="1200"/>
              </a:spcBef>
              <a:spcAft>
                <a:spcPts val="0"/>
              </a:spcAft>
              <a:buSzPts val="1200"/>
              <a:buChar char="■"/>
              <a:defRPr sz="2400"/>
            </a:lvl9pPr>
          </a:lstStyle>
          <a:p>
            <a:endParaRPr/>
          </a:p>
        </p:txBody>
      </p:sp>
      <p:sp>
        <p:nvSpPr>
          <p:cNvPr id="1980" name="Google Shape;1980;p280"/>
          <p:cNvSpPr txBox="1">
            <a:spLocks noGrp="1"/>
          </p:cNvSpPr>
          <p:nvPr>
            <p:ph type="title"/>
          </p:nvPr>
        </p:nvSpPr>
        <p:spPr>
          <a:xfrm>
            <a:off x="423850" y="967750"/>
            <a:ext cx="17483400" cy="112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75787A"/>
              </a:buClr>
              <a:buSzPts val="2400"/>
              <a:buNone/>
              <a:defRPr sz="4800">
                <a:solidFill>
                  <a:srgbClr val="75787A"/>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1981" name="Google Shape;1981;p280"/>
          <p:cNvSpPr txBox="1">
            <a:spLocks noGrp="1"/>
          </p:cNvSpPr>
          <p:nvPr>
            <p:ph type="subTitle" idx="2"/>
          </p:nvPr>
        </p:nvSpPr>
        <p:spPr>
          <a:xfrm>
            <a:off x="423850" y="328900"/>
            <a:ext cx="17483400" cy="848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a:solidFill>
                  <a:srgbClr val="B7B7B7"/>
                </a:solidFill>
              </a:defRPr>
            </a:lvl1pPr>
            <a:lvl2pPr lvl="1" rtl="0">
              <a:spcBef>
                <a:spcPts val="0"/>
              </a:spcBef>
              <a:spcAft>
                <a:spcPts val="0"/>
              </a:spcAft>
              <a:buNone/>
              <a:defRPr sz="2200">
                <a:solidFill>
                  <a:srgbClr val="B7B7B7"/>
                </a:solidFill>
              </a:defRPr>
            </a:lvl2pPr>
            <a:lvl3pPr lvl="2" rtl="0">
              <a:spcBef>
                <a:spcPts val="0"/>
              </a:spcBef>
              <a:spcAft>
                <a:spcPts val="0"/>
              </a:spcAft>
              <a:buNone/>
              <a:defRPr sz="2200">
                <a:solidFill>
                  <a:srgbClr val="B7B7B7"/>
                </a:solidFill>
              </a:defRPr>
            </a:lvl3pPr>
            <a:lvl4pPr lvl="3" rtl="0">
              <a:spcBef>
                <a:spcPts val="0"/>
              </a:spcBef>
              <a:spcAft>
                <a:spcPts val="0"/>
              </a:spcAft>
              <a:buNone/>
              <a:defRPr sz="2200">
                <a:solidFill>
                  <a:srgbClr val="B7B7B7"/>
                </a:solidFill>
              </a:defRPr>
            </a:lvl4pPr>
            <a:lvl5pPr lvl="4" rtl="0">
              <a:spcBef>
                <a:spcPts val="0"/>
              </a:spcBef>
              <a:spcAft>
                <a:spcPts val="0"/>
              </a:spcAft>
              <a:buNone/>
              <a:defRPr sz="2200">
                <a:solidFill>
                  <a:srgbClr val="B7B7B7"/>
                </a:solidFill>
              </a:defRPr>
            </a:lvl5pPr>
            <a:lvl6pPr lvl="5" rtl="0">
              <a:spcBef>
                <a:spcPts val="0"/>
              </a:spcBef>
              <a:spcAft>
                <a:spcPts val="0"/>
              </a:spcAft>
              <a:buNone/>
              <a:defRPr sz="2200">
                <a:solidFill>
                  <a:srgbClr val="B7B7B7"/>
                </a:solidFill>
              </a:defRPr>
            </a:lvl6pPr>
            <a:lvl7pPr lvl="6" rtl="0">
              <a:spcBef>
                <a:spcPts val="0"/>
              </a:spcBef>
              <a:spcAft>
                <a:spcPts val="0"/>
              </a:spcAft>
              <a:buNone/>
              <a:defRPr sz="2200">
                <a:solidFill>
                  <a:srgbClr val="B7B7B7"/>
                </a:solidFill>
              </a:defRPr>
            </a:lvl7pPr>
            <a:lvl8pPr lvl="7" rtl="0">
              <a:spcBef>
                <a:spcPts val="0"/>
              </a:spcBef>
              <a:spcAft>
                <a:spcPts val="0"/>
              </a:spcAft>
              <a:buNone/>
              <a:defRPr sz="2200">
                <a:solidFill>
                  <a:srgbClr val="B7B7B7"/>
                </a:solidFill>
              </a:defRPr>
            </a:lvl8pPr>
            <a:lvl9pPr lvl="8" rtl="0">
              <a:spcBef>
                <a:spcPts val="0"/>
              </a:spcBef>
              <a:spcAft>
                <a:spcPts val="0"/>
              </a:spcAft>
              <a:buNone/>
              <a:defRPr sz="2200">
                <a:solidFill>
                  <a:srgbClr val="B7B7B7"/>
                </a:solidFill>
              </a:defRPr>
            </a:lvl9pPr>
          </a:lstStyle>
          <a:p>
            <a:endParaRPr/>
          </a:p>
        </p:txBody>
      </p:sp>
      <p:grpSp>
        <p:nvGrpSpPr>
          <p:cNvPr id="1982" name="Google Shape;1982;p280"/>
          <p:cNvGrpSpPr/>
          <p:nvPr/>
        </p:nvGrpSpPr>
        <p:grpSpPr>
          <a:xfrm>
            <a:off x="7" y="9796813"/>
            <a:ext cx="1637066" cy="52894"/>
            <a:chOff x="10313692" y="5282680"/>
            <a:chExt cx="1095614" cy="35400"/>
          </a:xfrm>
        </p:grpSpPr>
        <p:sp>
          <p:nvSpPr>
            <p:cNvPr id="1983" name="Google Shape;1983;p280"/>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1984" name="Google Shape;1984;p280"/>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1985" name="Google Shape;1985;p280"/>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1986" name="Google Shape;1986;p280"/>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pic>
        <p:nvPicPr>
          <p:cNvPr id="1987" name="Google Shape;1987;p280" descr="logo_lockup_cloud_platform_icon_horizontal.png"/>
          <p:cNvPicPr preferRelativeResize="0"/>
          <p:nvPr/>
        </p:nvPicPr>
        <p:blipFill>
          <a:blip r:embed="rId3">
            <a:alphaModFix/>
          </a:blip>
          <a:stretch>
            <a:fillRect/>
          </a:stretch>
        </p:blipFill>
        <p:spPr>
          <a:xfrm>
            <a:off x="14739780" y="9634777"/>
            <a:ext cx="3100468" cy="376950"/>
          </a:xfrm>
          <a:prstGeom prst="rect">
            <a:avLst/>
          </a:prstGeom>
          <a:noFill/>
          <a:ln>
            <a:noFill/>
          </a:ln>
        </p:spPr>
      </p:pic>
    </p:spTree>
    <p:extLst>
      <p:ext uri="{BB962C8B-B14F-4D97-AF65-F5344CB8AC3E}">
        <p14:creationId xmlns:p14="http://schemas.microsoft.com/office/powerpoint/2010/main" val="10745222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lumns">
  <p:cSld name="Columns">
    <p:spTree>
      <p:nvGrpSpPr>
        <p:cNvPr id="1" name="Shape 1988"/>
        <p:cNvGrpSpPr/>
        <p:nvPr/>
      </p:nvGrpSpPr>
      <p:grpSpPr>
        <a:xfrm>
          <a:off x="0" y="0"/>
          <a:ext cx="0" cy="0"/>
          <a:chOff x="0" y="0"/>
          <a:chExt cx="0" cy="0"/>
        </a:xfrm>
      </p:grpSpPr>
      <p:sp>
        <p:nvSpPr>
          <p:cNvPr id="1989" name="Google Shape;1989;p281"/>
          <p:cNvSpPr txBox="1">
            <a:spLocks noGrp="1"/>
          </p:cNvSpPr>
          <p:nvPr>
            <p:ph type="body" idx="1"/>
          </p:nvPr>
        </p:nvSpPr>
        <p:spPr>
          <a:xfrm>
            <a:off x="1130550" y="2670450"/>
            <a:ext cx="4774200" cy="1226400"/>
          </a:xfrm>
          <a:prstGeom prst="rect">
            <a:avLst/>
          </a:prstGeom>
        </p:spPr>
        <p:txBody>
          <a:bodyPr spcFirstLastPara="1" wrap="square" lIns="91425" tIns="91425" rIns="91425" bIns="91425" anchor="t" anchorCtr="0">
            <a:noAutofit/>
          </a:bodyPr>
          <a:lstStyle>
            <a:lvl1pPr marL="914400" lvl="0" indent="-660400" algn="ctr" rtl="0">
              <a:lnSpc>
                <a:spcPct val="100000"/>
              </a:lnSpc>
              <a:spcBef>
                <a:spcPts val="0"/>
              </a:spcBef>
              <a:spcAft>
                <a:spcPts val="0"/>
              </a:spcAft>
              <a:buSzPts val="1600"/>
              <a:buChar char="●"/>
              <a:defRPr sz="3200"/>
            </a:lvl1pPr>
            <a:lvl2pPr marL="1828800" lvl="1" indent="-660400" rtl="0">
              <a:lnSpc>
                <a:spcPct val="100000"/>
              </a:lnSpc>
              <a:spcBef>
                <a:spcPts val="0"/>
              </a:spcBef>
              <a:spcAft>
                <a:spcPts val="0"/>
              </a:spcAft>
              <a:buSzPts val="1600"/>
              <a:buChar char="○"/>
              <a:defRPr sz="3200"/>
            </a:lvl2pPr>
            <a:lvl3pPr marL="2743200" lvl="2" indent="-660400" rtl="0">
              <a:lnSpc>
                <a:spcPct val="100000"/>
              </a:lnSpc>
              <a:spcBef>
                <a:spcPts val="0"/>
              </a:spcBef>
              <a:spcAft>
                <a:spcPts val="0"/>
              </a:spcAft>
              <a:buSzPts val="1600"/>
              <a:buChar char="■"/>
              <a:defRPr sz="3200"/>
            </a:lvl3pPr>
            <a:lvl4pPr marL="3657600" lvl="3" indent="-660400" rtl="0">
              <a:lnSpc>
                <a:spcPct val="100000"/>
              </a:lnSpc>
              <a:spcBef>
                <a:spcPts val="0"/>
              </a:spcBef>
              <a:spcAft>
                <a:spcPts val="0"/>
              </a:spcAft>
              <a:buSzPts val="1600"/>
              <a:buChar char="●"/>
              <a:defRPr sz="3200"/>
            </a:lvl4pPr>
            <a:lvl5pPr marL="4572000" lvl="4" indent="-660400" rtl="0">
              <a:lnSpc>
                <a:spcPct val="100000"/>
              </a:lnSpc>
              <a:spcBef>
                <a:spcPts val="0"/>
              </a:spcBef>
              <a:spcAft>
                <a:spcPts val="0"/>
              </a:spcAft>
              <a:buSzPts val="1600"/>
              <a:buChar char="○"/>
              <a:defRPr sz="3200"/>
            </a:lvl5pPr>
            <a:lvl6pPr marL="5486400" lvl="5" indent="-660400" rtl="0">
              <a:lnSpc>
                <a:spcPct val="100000"/>
              </a:lnSpc>
              <a:spcBef>
                <a:spcPts val="0"/>
              </a:spcBef>
              <a:spcAft>
                <a:spcPts val="0"/>
              </a:spcAft>
              <a:buSzPts val="1600"/>
              <a:buChar char="■"/>
              <a:defRPr sz="3200"/>
            </a:lvl6pPr>
            <a:lvl7pPr marL="6400800" lvl="6" indent="-660400" rtl="0">
              <a:lnSpc>
                <a:spcPct val="100000"/>
              </a:lnSpc>
              <a:spcBef>
                <a:spcPts val="0"/>
              </a:spcBef>
              <a:spcAft>
                <a:spcPts val="0"/>
              </a:spcAft>
              <a:buSzPts val="1600"/>
              <a:buChar char="●"/>
              <a:defRPr sz="3200"/>
            </a:lvl7pPr>
            <a:lvl8pPr marL="7315200" lvl="7" indent="-660400" rtl="0">
              <a:lnSpc>
                <a:spcPct val="100000"/>
              </a:lnSpc>
              <a:spcBef>
                <a:spcPts val="0"/>
              </a:spcBef>
              <a:spcAft>
                <a:spcPts val="0"/>
              </a:spcAft>
              <a:buSzPts val="1600"/>
              <a:buChar char="○"/>
              <a:defRPr sz="3200"/>
            </a:lvl8pPr>
            <a:lvl9pPr marL="8229600" lvl="8" indent="-660400" rtl="0">
              <a:lnSpc>
                <a:spcPct val="100000"/>
              </a:lnSpc>
              <a:spcBef>
                <a:spcPts val="0"/>
              </a:spcBef>
              <a:spcAft>
                <a:spcPts val="0"/>
              </a:spcAft>
              <a:buSzPts val="1600"/>
              <a:buChar char="■"/>
              <a:defRPr sz="3200"/>
            </a:lvl9pPr>
          </a:lstStyle>
          <a:p>
            <a:endParaRPr/>
          </a:p>
        </p:txBody>
      </p:sp>
      <p:sp>
        <p:nvSpPr>
          <p:cNvPr id="1990" name="Google Shape;1990;p281"/>
          <p:cNvSpPr txBox="1">
            <a:spLocks noGrp="1"/>
          </p:cNvSpPr>
          <p:nvPr>
            <p:ph type="body" idx="2"/>
          </p:nvPr>
        </p:nvSpPr>
        <p:spPr>
          <a:xfrm>
            <a:off x="6778462" y="2670450"/>
            <a:ext cx="4774200" cy="1226400"/>
          </a:xfrm>
          <a:prstGeom prst="rect">
            <a:avLst/>
          </a:prstGeom>
        </p:spPr>
        <p:txBody>
          <a:bodyPr spcFirstLastPara="1" wrap="square" lIns="91425" tIns="91425" rIns="91425" bIns="91425" anchor="t" anchorCtr="0">
            <a:noAutofit/>
          </a:bodyPr>
          <a:lstStyle>
            <a:lvl1pPr marL="914400" lvl="0" indent="-660400" algn="ctr" rtl="0">
              <a:lnSpc>
                <a:spcPct val="100000"/>
              </a:lnSpc>
              <a:spcBef>
                <a:spcPts val="0"/>
              </a:spcBef>
              <a:spcAft>
                <a:spcPts val="0"/>
              </a:spcAft>
              <a:buSzPts val="1600"/>
              <a:buChar char="●"/>
              <a:defRPr sz="3200"/>
            </a:lvl1pPr>
            <a:lvl2pPr marL="1828800" lvl="1" indent="-660400" rtl="0">
              <a:lnSpc>
                <a:spcPct val="100000"/>
              </a:lnSpc>
              <a:spcBef>
                <a:spcPts val="0"/>
              </a:spcBef>
              <a:spcAft>
                <a:spcPts val="0"/>
              </a:spcAft>
              <a:buSzPts val="1600"/>
              <a:buChar char="○"/>
              <a:defRPr sz="3200"/>
            </a:lvl2pPr>
            <a:lvl3pPr marL="2743200" lvl="2" indent="-660400" rtl="0">
              <a:lnSpc>
                <a:spcPct val="100000"/>
              </a:lnSpc>
              <a:spcBef>
                <a:spcPts val="0"/>
              </a:spcBef>
              <a:spcAft>
                <a:spcPts val="0"/>
              </a:spcAft>
              <a:buSzPts val="1600"/>
              <a:buChar char="■"/>
              <a:defRPr sz="3200"/>
            </a:lvl3pPr>
            <a:lvl4pPr marL="3657600" lvl="3" indent="-660400" rtl="0">
              <a:lnSpc>
                <a:spcPct val="100000"/>
              </a:lnSpc>
              <a:spcBef>
                <a:spcPts val="0"/>
              </a:spcBef>
              <a:spcAft>
                <a:spcPts val="0"/>
              </a:spcAft>
              <a:buSzPts val="1600"/>
              <a:buChar char="●"/>
              <a:defRPr sz="3200"/>
            </a:lvl4pPr>
            <a:lvl5pPr marL="4572000" lvl="4" indent="-660400" rtl="0">
              <a:lnSpc>
                <a:spcPct val="100000"/>
              </a:lnSpc>
              <a:spcBef>
                <a:spcPts val="0"/>
              </a:spcBef>
              <a:spcAft>
                <a:spcPts val="0"/>
              </a:spcAft>
              <a:buSzPts val="1600"/>
              <a:buChar char="○"/>
              <a:defRPr sz="3200"/>
            </a:lvl5pPr>
            <a:lvl6pPr marL="5486400" lvl="5" indent="-660400" rtl="0">
              <a:lnSpc>
                <a:spcPct val="100000"/>
              </a:lnSpc>
              <a:spcBef>
                <a:spcPts val="0"/>
              </a:spcBef>
              <a:spcAft>
                <a:spcPts val="0"/>
              </a:spcAft>
              <a:buSzPts val="1600"/>
              <a:buChar char="■"/>
              <a:defRPr sz="3200"/>
            </a:lvl6pPr>
            <a:lvl7pPr marL="6400800" lvl="6" indent="-660400" rtl="0">
              <a:lnSpc>
                <a:spcPct val="100000"/>
              </a:lnSpc>
              <a:spcBef>
                <a:spcPts val="0"/>
              </a:spcBef>
              <a:spcAft>
                <a:spcPts val="0"/>
              </a:spcAft>
              <a:buSzPts val="1600"/>
              <a:buChar char="●"/>
              <a:defRPr sz="3200"/>
            </a:lvl7pPr>
            <a:lvl8pPr marL="7315200" lvl="7" indent="-660400" rtl="0">
              <a:lnSpc>
                <a:spcPct val="100000"/>
              </a:lnSpc>
              <a:spcBef>
                <a:spcPts val="0"/>
              </a:spcBef>
              <a:spcAft>
                <a:spcPts val="0"/>
              </a:spcAft>
              <a:buSzPts val="1600"/>
              <a:buChar char="○"/>
              <a:defRPr sz="3200"/>
            </a:lvl8pPr>
            <a:lvl9pPr marL="8229600" lvl="8" indent="-660400" rtl="0">
              <a:lnSpc>
                <a:spcPct val="100000"/>
              </a:lnSpc>
              <a:spcBef>
                <a:spcPts val="0"/>
              </a:spcBef>
              <a:spcAft>
                <a:spcPts val="0"/>
              </a:spcAft>
              <a:buSzPts val="1600"/>
              <a:buChar char="■"/>
              <a:defRPr sz="3200"/>
            </a:lvl9pPr>
          </a:lstStyle>
          <a:p>
            <a:endParaRPr/>
          </a:p>
        </p:txBody>
      </p:sp>
      <p:sp>
        <p:nvSpPr>
          <p:cNvPr id="1991" name="Google Shape;1991;p281"/>
          <p:cNvSpPr txBox="1">
            <a:spLocks noGrp="1"/>
          </p:cNvSpPr>
          <p:nvPr>
            <p:ph type="body" idx="3"/>
          </p:nvPr>
        </p:nvSpPr>
        <p:spPr>
          <a:xfrm>
            <a:off x="12353000" y="2670450"/>
            <a:ext cx="4774200" cy="1226400"/>
          </a:xfrm>
          <a:prstGeom prst="rect">
            <a:avLst/>
          </a:prstGeom>
        </p:spPr>
        <p:txBody>
          <a:bodyPr spcFirstLastPara="1" wrap="square" lIns="91425" tIns="91425" rIns="91425" bIns="91425" anchor="t" anchorCtr="0">
            <a:noAutofit/>
          </a:bodyPr>
          <a:lstStyle>
            <a:lvl1pPr marL="914400" lvl="0" indent="-660400" algn="ctr" rtl="0">
              <a:lnSpc>
                <a:spcPct val="100000"/>
              </a:lnSpc>
              <a:spcBef>
                <a:spcPts val="0"/>
              </a:spcBef>
              <a:spcAft>
                <a:spcPts val="0"/>
              </a:spcAft>
              <a:buSzPts val="1600"/>
              <a:buChar char="●"/>
              <a:defRPr sz="3200"/>
            </a:lvl1pPr>
            <a:lvl2pPr marL="1828800" lvl="1" indent="-660400" rtl="0">
              <a:lnSpc>
                <a:spcPct val="100000"/>
              </a:lnSpc>
              <a:spcBef>
                <a:spcPts val="0"/>
              </a:spcBef>
              <a:spcAft>
                <a:spcPts val="0"/>
              </a:spcAft>
              <a:buSzPts val="1600"/>
              <a:buChar char="○"/>
              <a:defRPr sz="3200"/>
            </a:lvl2pPr>
            <a:lvl3pPr marL="2743200" lvl="2" indent="-660400" rtl="0">
              <a:lnSpc>
                <a:spcPct val="100000"/>
              </a:lnSpc>
              <a:spcBef>
                <a:spcPts val="0"/>
              </a:spcBef>
              <a:spcAft>
                <a:spcPts val="0"/>
              </a:spcAft>
              <a:buSzPts val="1600"/>
              <a:buChar char="■"/>
              <a:defRPr sz="3200"/>
            </a:lvl3pPr>
            <a:lvl4pPr marL="3657600" lvl="3" indent="-660400" rtl="0">
              <a:lnSpc>
                <a:spcPct val="100000"/>
              </a:lnSpc>
              <a:spcBef>
                <a:spcPts val="0"/>
              </a:spcBef>
              <a:spcAft>
                <a:spcPts val="0"/>
              </a:spcAft>
              <a:buSzPts val="1600"/>
              <a:buChar char="●"/>
              <a:defRPr sz="3200"/>
            </a:lvl4pPr>
            <a:lvl5pPr marL="4572000" lvl="4" indent="-660400" rtl="0">
              <a:lnSpc>
                <a:spcPct val="100000"/>
              </a:lnSpc>
              <a:spcBef>
                <a:spcPts val="0"/>
              </a:spcBef>
              <a:spcAft>
                <a:spcPts val="0"/>
              </a:spcAft>
              <a:buSzPts val="1600"/>
              <a:buChar char="○"/>
              <a:defRPr sz="3200"/>
            </a:lvl5pPr>
            <a:lvl6pPr marL="5486400" lvl="5" indent="-660400" rtl="0">
              <a:lnSpc>
                <a:spcPct val="100000"/>
              </a:lnSpc>
              <a:spcBef>
                <a:spcPts val="0"/>
              </a:spcBef>
              <a:spcAft>
                <a:spcPts val="0"/>
              </a:spcAft>
              <a:buSzPts val="1600"/>
              <a:buChar char="■"/>
              <a:defRPr sz="3200"/>
            </a:lvl6pPr>
            <a:lvl7pPr marL="6400800" lvl="6" indent="-660400" rtl="0">
              <a:lnSpc>
                <a:spcPct val="100000"/>
              </a:lnSpc>
              <a:spcBef>
                <a:spcPts val="0"/>
              </a:spcBef>
              <a:spcAft>
                <a:spcPts val="0"/>
              </a:spcAft>
              <a:buSzPts val="1600"/>
              <a:buChar char="●"/>
              <a:defRPr sz="3200"/>
            </a:lvl7pPr>
            <a:lvl8pPr marL="7315200" lvl="7" indent="-660400" rtl="0">
              <a:lnSpc>
                <a:spcPct val="100000"/>
              </a:lnSpc>
              <a:spcBef>
                <a:spcPts val="0"/>
              </a:spcBef>
              <a:spcAft>
                <a:spcPts val="0"/>
              </a:spcAft>
              <a:buSzPts val="1600"/>
              <a:buChar char="○"/>
              <a:defRPr sz="3200"/>
            </a:lvl8pPr>
            <a:lvl9pPr marL="8229600" lvl="8" indent="-660400" rtl="0">
              <a:lnSpc>
                <a:spcPct val="100000"/>
              </a:lnSpc>
              <a:spcBef>
                <a:spcPts val="0"/>
              </a:spcBef>
              <a:spcAft>
                <a:spcPts val="0"/>
              </a:spcAft>
              <a:buSzPts val="1600"/>
              <a:buChar char="■"/>
              <a:defRPr sz="3200"/>
            </a:lvl9pPr>
          </a:lstStyle>
          <a:p>
            <a:endParaRPr/>
          </a:p>
        </p:txBody>
      </p:sp>
      <p:sp>
        <p:nvSpPr>
          <p:cNvPr id="1992" name="Google Shape;1992;p281"/>
          <p:cNvSpPr txBox="1">
            <a:spLocks noGrp="1"/>
          </p:cNvSpPr>
          <p:nvPr>
            <p:ph type="body" idx="4"/>
          </p:nvPr>
        </p:nvSpPr>
        <p:spPr>
          <a:xfrm>
            <a:off x="1130550" y="4161950"/>
            <a:ext cx="4774200" cy="6148800"/>
          </a:xfrm>
          <a:prstGeom prst="rect">
            <a:avLst/>
          </a:prstGeom>
        </p:spPr>
        <p:txBody>
          <a:bodyPr spcFirstLastPara="1" wrap="square" lIns="91425" tIns="91425" rIns="91425" bIns="91425" anchor="t" anchorCtr="0">
            <a:noAutofit/>
          </a:bodyPr>
          <a:lstStyle>
            <a:lvl1pPr marL="914400" lvl="0" indent="-635000" rtl="0">
              <a:spcBef>
                <a:spcPts val="2000"/>
              </a:spcBef>
              <a:spcAft>
                <a:spcPts val="0"/>
              </a:spcAft>
              <a:buSzPts val="1400"/>
              <a:buChar char="●"/>
              <a:defRPr sz="2800"/>
            </a:lvl1pPr>
            <a:lvl2pPr marL="1828800" lvl="1" indent="-635000" rtl="0">
              <a:spcBef>
                <a:spcPts val="2000"/>
              </a:spcBef>
              <a:spcAft>
                <a:spcPts val="0"/>
              </a:spcAft>
              <a:buSzPts val="1400"/>
              <a:buChar char="○"/>
              <a:defRPr sz="2800"/>
            </a:lvl2pPr>
            <a:lvl3pPr marL="2743200" lvl="2" indent="-635000" rtl="0">
              <a:spcBef>
                <a:spcPts val="2000"/>
              </a:spcBef>
              <a:spcAft>
                <a:spcPts val="0"/>
              </a:spcAft>
              <a:buSzPts val="1400"/>
              <a:buChar char="■"/>
              <a:defRPr sz="2800"/>
            </a:lvl3pPr>
            <a:lvl4pPr marL="3657600" lvl="3" indent="-635000" rtl="0">
              <a:spcBef>
                <a:spcPts val="2000"/>
              </a:spcBef>
              <a:spcAft>
                <a:spcPts val="0"/>
              </a:spcAft>
              <a:buSzPts val="1400"/>
              <a:buChar char="●"/>
              <a:defRPr sz="2800"/>
            </a:lvl4pPr>
            <a:lvl5pPr marL="4572000" lvl="4" indent="-635000" rtl="0">
              <a:spcBef>
                <a:spcPts val="2000"/>
              </a:spcBef>
              <a:spcAft>
                <a:spcPts val="0"/>
              </a:spcAft>
              <a:buSzPts val="1400"/>
              <a:buChar char="○"/>
              <a:defRPr sz="2800"/>
            </a:lvl5pPr>
            <a:lvl6pPr marL="5486400" lvl="5" indent="-635000" rtl="0">
              <a:spcBef>
                <a:spcPts val="2000"/>
              </a:spcBef>
              <a:spcAft>
                <a:spcPts val="0"/>
              </a:spcAft>
              <a:buSzPts val="1400"/>
              <a:buChar char="■"/>
              <a:defRPr sz="2800"/>
            </a:lvl6pPr>
            <a:lvl7pPr marL="6400800" lvl="6" indent="-635000" rtl="0">
              <a:spcBef>
                <a:spcPts val="2000"/>
              </a:spcBef>
              <a:spcAft>
                <a:spcPts val="0"/>
              </a:spcAft>
              <a:buSzPts val="1400"/>
              <a:buChar char="●"/>
              <a:defRPr sz="2800"/>
            </a:lvl7pPr>
            <a:lvl8pPr marL="7315200" lvl="7" indent="-635000" rtl="0">
              <a:spcBef>
                <a:spcPts val="2000"/>
              </a:spcBef>
              <a:spcAft>
                <a:spcPts val="0"/>
              </a:spcAft>
              <a:buSzPts val="1400"/>
              <a:buChar char="○"/>
              <a:defRPr sz="2800"/>
            </a:lvl8pPr>
            <a:lvl9pPr marL="8229600" lvl="8" indent="-635000" rtl="0">
              <a:spcBef>
                <a:spcPts val="2000"/>
              </a:spcBef>
              <a:spcAft>
                <a:spcPts val="0"/>
              </a:spcAft>
              <a:buSzPts val="1400"/>
              <a:buChar char="■"/>
              <a:defRPr sz="2800"/>
            </a:lvl9pPr>
          </a:lstStyle>
          <a:p>
            <a:endParaRPr/>
          </a:p>
        </p:txBody>
      </p:sp>
      <p:sp>
        <p:nvSpPr>
          <p:cNvPr id="1993" name="Google Shape;1993;p281"/>
          <p:cNvSpPr txBox="1">
            <a:spLocks noGrp="1"/>
          </p:cNvSpPr>
          <p:nvPr>
            <p:ph type="body" idx="5"/>
          </p:nvPr>
        </p:nvSpPr>
        <p:spPr>
          <a:xfrm>
            <a:off x="6778456" y="4161950"/>
            <a:ext cx="4774200" cy="6148800"/>
          </a:xfrm>
          <a:prstGeom prst="rect">
            <a:avLst/>
          </a:prstGeom>
        </p:spPr>
        <p:txBody>
          <a:bodyPr spcFirstLastPara="1" wrap="square" lIns="91425" tIns="91425" rIns="91425" bIns="91425" anchor="t" anchorCtr="0">
            <a:noAutofit/>
          </a:bodyPr>
          <a:lstStyle>
            <a:lvl1pPr marL="914400" lvl="0" indent="-635000" rtl="0">
              <a:spcBef>
                <a:spcPts val="2000"/>
              </a:spcBef>
              <a:spcAft>
                <a:spcPts val="0"/>
              </a:spcAft>
              <a:buSzPts val="1400"/>
              <a:buChar char="●"/>
              <a:defRPr sz="2800"/>
            </a:lvl1pPr>
            <a:lvl2pPr marL="1828800" lvl="1" indent="-635000" rtl="0">
              <a:spcBef>
                <a:spcPts val="2000"/>
              </a:spcBef>
              <a:spcAft>
                <a:spcPts val="0"/>
              </a:spcAft>
              <a:buSzPts val="1400"/>
              <a:buChar char="○"/>
              <a:defRPr sz="2800"/>
            </a:lvl2pPr>
            <a:lvl3pPr marL="2743200" lvl="2" indent="-635000" rtl="0">
              <a:spcBef>
                <a:spcPts val="2000"/>
              </a:spcBef>
              <a:spcAft>
                <a:spcPts val="0"/>
              </a:spcAft>
              <a:buSzPts val="1400"/>
              <a:buChar char="■"/>
              <a:defRPr sz="2800"/>
            </a:lvl3pPr>
            <a:lvl4pPr marL="3657600" lvl="3" indent="-635000" rtl="0">
              <a:spcBef>
                <a:spcPts val="2000"/>
              </a:spcBef>
              <a:spcAft>
                <a:spcPts val="0"/>
              </a:spcAft>
              <a:buSzPts val="1400"/>
              <a:buChar char="●"/>
              <a:defRPr sz="2800"/>
            </a:lvl4pPr>
            <a:lvl5pPr marL="4572000" lvl="4" indent="-635000" rtl="0">
              <a:spcBef>
                <a:spcPts val="2000"/>
              </a:spcBef>
              <a:spcAft>
                <a:spcPts val="0"/>
              </a:spcAft>
              <a:buSzPts val="1400"/>
              <a:buChar char="○"/>
              <a:defRPr sz="2800"/>
            </a:lvl5pPr>
            <a:lvl6pPr marL="5486400" lvl="5" indent="-635000" rtl="0">
              <a:spcBef>
                <a:spcPts val="2000"/>
              </a:spcBef>
              <a:spcAft>
                <a:spcPts val="0"/>
              </a:spcAft>
              <a:buSzPts val="1400"/>
              <a:buChar char="■"/>
              <a:defRPr sz="2800"/>
            </a:lvl6pPr>
            <a:lvl7pPr marL="6400800" lvl="6" indent="-635000" rtl="0">
              <a:spcBef>
                <a:spcPts val="2000"/>
              </a:spcBef>
              <a:spcAft>
                <a:spcPts val="0"/>
              </a:spcAft>
              <a:buSzPts val="1400"/>
              <a:buChar char="●"/>
              <a:defRPr sz="2800"/>
            </a:lvl7pPr>
            <a:lvl8pPr marL="7315200" lvl="7" indent="-635000" rtl="0">
              <a:spcBef>
                <a:spcPts val="2000"/>
              </a:spcBef>
              <a:spcAft>
                <a:spcPts val="0"/>
              </a:spcAft>
              <a:buSzPts val="1400"/>
              <a:buChar char="○"/>
              <a:defRPr sz="2800"/>
            </a:lvl8pPr>
            <a:lvl9pPr marL="8229600" lvl="8" indent="-635000" rtl="0">
              <a:spcBef>
                <a:spcPts val="2000"/>
              </a:spcBef>
              <a:spcAft>
                <a:spcPts val="0"/>
              </a:spcAft>
              <a:buSzPts val="1400"/>
              <a:buChar char="■"/>
              <a:defRPr sz="2800"/>
            </a:lvl9pPr>
          </a:lstStyle>
          <a:p>
            <a:endParaRPr/>
          </a:p>
        </p:txBody>
      </p:sp>
      <p:sp>
        <p:nvSpPr>
          <p:cNvPr id="1994" name="Google Shape;1994;p281"/>
          <p:cNvSpPr txBox="1">
            <a:spLocks noGrp="1"/>
          </p:cNvSpPr>
          <p:nvPr>
            <p:ph type="body" idx="6"/>
          </p:nvPr>
        </p:nvSpPr>
        <p:spPr>
          <a:xfrm>
            <a:off x="12352986" y="4161950"/>
            <a:ext cx="4774200" cy="6148800"/>
          </a:xfrm>
          <a:prstGeom prst="rect">
            <a:avLst/>
          </a:prstGeom>
        </p:spPr>
        <p:txBody>
          <a:bodyPr spcFirstLastPara="1" wrap="square" lIns="91425" tIns="91425" rIns="91425" bIns="91425" anchor="t" anchorCtr="0">
            <a:noAutofit/>
          </a:bodyPr>
          <a:lstStyle>
            <a:lvl1pPr marL="914400" lvl="0" indent="-635000" rtl="0">
              <a:spcBef>
                <a:spcPts val="2000"/>
              </a:spcBef>
              <a:spcAft>
                <a:spcPts val="0"/>
              </a:spcAft>
              <a:buSzPts val="1400"/>
              <a:buChar char="●"/>
              <a:defRPr sz="2800"/>
            </a:lvl1pPr>
            <a:lvl2pPr marL="1828800" lvl="1" indent="-635000" rtl="0">
              <a:spcBef>
                <a:spcPts val="2000"/>
              </a:spcBef>
              <a:spcAft>
                <a:spcPts val="0"/>
              </a:spcAft>
              <a:buSzPts val="1400"/>
              <a:buChar char="○"/>
              <a:defRPr sz="2800"/>
            </a:lvl2pPr>
            <a:lvl3pPr marL="2743200" lvl="2" indent="-635000" rtl="0">
              <a:spcBef>
                <a:spcPts val="2000"/>
              </a:spcBef>
              <a:spcAft>
                <a:spcPts val="0"/>
              </a:spcAft>
              <a:buSzPts val="1400"/>
              <a:buChar char="■"/>
              <a:defRPr sz="2800"/>
            </a:lvl3pPr>
            <a:lvl4pPr marL="3657600" lvl="3" indent="-635000" rtl="0">
              <a:spcBef>
                <a:spcPts val="2000"/>
              </a:spcBef>
              <a:spcAft>
                <a:spcPts val="0"/>
              </a:spcAft>
              <a:buSzPts val="1400"/>
              <a:buChar char="●"/>
              <a:defRPr sz="2800"/>
            </a:lvl4pPr>
            <a:lvl5pPr marL="4572000" lvl="4" indent="-635000" rtl="0">
              <a:spcBef>
                <a:spcPts val="2000"/>
              </a:spcBef>
              <a:spcAft>
                <a:spcPts val="0"/>
              </a:spcAft>
              <a:buSzPts val="1400"/>
              <a:buChar char="○"/>
              <a:defRPr sz="2800"/>
            </a:lvl5pPr>
            <a:lvl6pPr marL="5486400" lvl="5" indent="-635000" rtl="0">
              <a:spcBef>
                <a:spcPts val="2000"/>
              </a:spcBef>
              <a:spcAft>
                <a:spcPts val="0"/>
              </a:spcAft>
              <a:buSzPts val="1400"/>
              <a:buChar char="■"/>
              <a:defRPr sz="2800"/>
            </a:lvl6pPr>
            <a:lvl7pPr marL="6400800" lvl="6" indent="-635000" rtl="0">
              <a:spcBef>
                <a:spcPts val="2000"/>
              </a:spcBef>
              <a:spcAft>
                <a:spcPts val="0"/>
              </a:spcAft>
              <a:buSzPts val="1400"/>
              <a:buChar char="●"/>
              <a:defRPr sz="2800"/>
            </a:lvl7pPr>
            <a:lvl8pPr marL="7315200" lvl="7" indent="-635000" rtl="0">
              <a:spcBef>
                <a:spcPts val="2000"/>
              </a:spcBef>
              <a:spcAft>
                <a:spcPts val="0"/>
              </a:spcAft>
              <a:buSzPts val="1400"/>
              <a:buChar char="○"/>
              <a:defRPr sz="2800"/>
            </a:lvl8pPr>
            <a:lvl9pPr marL="8229600" lvl="8" indent="-635000" rtl="0">
              <a:spcBef>
                <a:spcPts val="2000"/>
              </a:spcBef>
              <a:spcAft>
                <a:spcPts val="0"/>
              </a:spcAft>
              <a:buSzPts val="1400"/>
              <a:buChar char="■"/>
              <a:defRPr sz="2800"/>
            </a:lvl9pPr>
          </a:lstStyle>
          <a:p>
            <a:endParaRPr/>
          </a:p>
        </p:txBody>
      </p:sp>
      <p:pic>
        <p:nvPicPr>
          <p:cNvPr id="1995" name="Google Shape;1995;p281" descr="GCPLive-SlideBckgrd-2.png"/>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1996" name="Google Shape;1996;p281"/>
          <p:cNvSpPr txBox="1">
            <a:spLocks noGrp="1"/>
          </p:cNvSpPr>
          <p:nvPr>
            <p:ph type="title"/>
          </p:nvPr>
        </p:nvSpPr>
        <p:spPr>
          <a:xfrm>
            <a:off x="423850" y="967750"/>
            <a:ext cx="17483400" cy="112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75787A"/>
              </a:buClr>
              <a:buSzPts val="2400"/>
              <a:buNone/>
              <a:defRPr sz="4800">
                <a:solidFill>
                  <a:srgbClr val="75787A"/>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1997" name="Google Shape;1997;p281"/>
          <p:cNvSpPr txBox="1">
            <a:spLocks noGrp="1"/>
          </p:cNvSpPr>
          <p:nvPr>
            <p:ph type="subTitle" idx="7"/>
          </p:nvPr>
        </p:nvSpPr>
        <p:spPr>
          <a:xfrm>
            <a:off x="423850" y="328900"/>
            <a:ext cx="17483400" cy="848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a:solidFill>
                  <a:srgbClr val="B7B7B7"/>
                </a:solidFill>
              </a:defRPr>
            </a:lvl1pPr>
            <a:lvl2pPr lvl="1" rtl="0">
              <a:spcBef>
                <a:spcPts val="0"/>
              </a:spcBef>
              <a:spcAft>
                <a:spcPts val="0"/>
              </a:spcAft>
              <a:buNone/>
              <a:defRPr sz="2200">
                <a:solidFill>
                  <a:srgbClr val="B7B7B7"/>
                </a:solidFill>
              </a:defRPr>
            </a:lvl2pPr>
            <a:lvl3pPr lvl="2" rtl="0">
              <a:spcBef>
                <a:spcPts val="0"/>
              </a:spcBef>
              <a:spcAft>
                <a:spcPts val="0"/>
              </a:spcAft>
              <a:buNone/>
              <a:defRPr sz="2200">
                <a:solidFill>
                  <a:srgbClr val="B7B7B7"/>
                </a:solidFill>
              </a:defRPr>
            </a:lvl3pPr>
            <a:lvl4pPr lvl="3" rtl="0">
              <a:spcBef>
                <a:spcPts val="0"/>
              </a:spcBef>
              <a:spcAft>
                <a:spcPts val="0"/>
              </a:spcAft>
              <a:buNone/>
              <a:defRPr sz="2200">
                <a:solidFill>
                  <a:srgbClr val="B7B7B7"/>
                </a:solidFill>
              </a:defRPr>
            </a:lvl4pPr>
            <a:lvl5pPr lvl="4" rtl="0">
              <a:spcBef>
                <a:spcPts val="0"/>
              </a:spcBef>
              <a:spcAft>
                <a:spcPts val="0"/>
              </a:spcAft>
              <a:buNone/>
              <a:defRPr sz="2200">
                <a:solidFill>
                  <a:srgbClr val="B7B7B7"/>
                </a:solidFill>
              </a:defRPr>
            </a:lvl5pPr>
            <a:lvl6pPr lvl="5" rtl="0">
              <a:spcBef>
                <a:spcPts val="0"/>
              </a:spcBef>
              <a:spcAft>
                <a:spcPts val="0"/>
              </a:spcAft>
              <a:buNone/>
              <a:defRPr sz="2200">
                <a:solidFill>
                  <a:srgbClr val="B7B7B7"/>
                </a:solidFill>
              </a:defRPr>
            </a:lvl6pPr>
            <a:lvl7pPr lvl="6" rtl="0">
              <a:spcBef>
                <a:spcPts val="0"/>
              </a:spcBef>
              <a:spcAft>
                <a:spcPts val="0"/>
              </a:spcAft>
              <a:buNone/>
              <a:defRPr sz="2200">
                <a:solidFill>
                  <a:srgbClr val="B7B7B7"/>
                </a:solidFill>
              </a:defRPr>
            </a:lvl7pPr>
            <a:lvl8pPr lvl="7" rtl="0">
              <a:spcBef>
                <a:spcPts val="0"/>
              </a:spcBef>
              <a:spcAft>
                <a:spcPts val="0"/>
              </a:spcAft>
              <a:buNone/>
              <a:defRPr sz="2200">
                <a:solidFill>
                  <a:srgbClr val="B7B7B7"/>
                </a:solidFill>
              </a:defRPr>
            </a:lvl8pPr>
            <a:lvl9pPr lvl="8" rtl="0">
              <a:spcBef>
                <a:spcPts val="0"/>
              </a:spcBef>
              <a:spcAft>
                <a:spcPts val="0"/>
              </a:spcAft>
              <a:buNone/>
              <a:defRPr sz="2200">
                <a:solidFill>
                  <a:srgbClr val="B7B7B7"/>
                </a:solidFill>
              </a:defRPr>
            </a:lvl9pPr>
          </a:lstStyle>
          <a:p>
            <a:endParaRPr/>
          </a:p>
        </p:txBody>
      </p:sp>
      <p:grpSp>
        <p:nvGrpSpPr>
          <p:cNvPr id="1998" name="Google Shape;1998;p281"/>
          <p:cNvGrpSpPr/>
          <p:nvPr/>
        </p:nvGrpSpPr>
        <p:grpSpPr>
          <a:xfrm>
            <a:off x="7" y="9796813"/>
            <a:ext cx="1637066" cy="52894"/>
            <a:chOff x="10313692" y="5282680"/>
            <a:chExt cx="1095614" cy="35400"/>
          </a:xfrm>
        </p:grpSpPr>
        <p:sp>
          <p:nvSpPr>
            <p:cNvPr id="1999" name="Google Shape;1999;p281"/>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00" name="Google Shape;2000;p281"/>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01" name="Google Shape;2001;p281"/>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02" name="Google Shape;2002;p281"/>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pic>
        <p:nvPicPr>
          <p:cNvPr id="2003" name="Google Shape;2003;p281" descr="logo_lockup_cloud_platform_icon_horizontal.png"/>
          <p:cNvPicPr preferRelativeResize="0"/>
          <p:nvPr/>
        </p:nvPicPr>
        <p:blipFill>
          <a:blip r:embed="rId3">
            <a:alphaModFix/>
          </a:blip>
          <a:stretch>
            <a:fillRect/>
          </a:stretch>
        </p:blipFill>
        <p:spPr>
          <a:xfrm>
            <a:off x="14739780" y="9634777"/>
            <a:ext cx="3100468" cy="376950"/>
          </a:xfrm>
          <a:prstGeom prst="rect">
            <a:avLst/>
          </a:prstGeom>
          <a:noFill/>
          <a:ln>
            <a:noFill/>
          </a:ln>
        </p:spPr>
      </p:pic>
    </p:spTree>
    <p:extLst>
      <p:ext uri="{BB962C8B-B14F-4D97-AF65-F5344CB8AC3E}">
        <p14:creationId xmlns:p14="http://schemas.microsoft.com/office/powerpoint/2010/main" val="34088040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lumns 2">
  <p:cSld name="Columns 2">
    <p:spTree>
      <p:nvGrpSpPr>
        <p:cNvPr id="1" name="Shape 2004"/>
        <p:cNvGrpSpPr/>
        <p:nvPr/>
      </p:nvGrpSpPr>
      <p:grpSpPr>
        <a:xfrm>
          <a:off x="0" y="0"/>
          <a:ext cx="0" cy="0"/>
          <a:chOff x="0" y="0"/>
          <a:chExt cx="0" cy="0"/>
        </a:xfrm>
      </p:grpSpPr>
      <p:sp>
        <p:nvSpPr>
          <p:cNvPr id="2005" name="Google Shape;2005;p282"/>
          <p:cNvSpPr txBox="1">
            <a:spLocks noGrp="1"/>
          </p:cNvSpPr>
          <p:nvPr>
            <p:ph type="body" idx="1"/>
          </p:nvPr>
        </p:nvSpPr>
        <p:spPr>
          <a:xfrm>
            <a:off x="12353000" y="3162294"/>
            <a:ext cx="4774200" cy="628200"/>
          </a:xfrm>
          <a:prstGeom prst="rect">
            <a:avLst/>
          </a:prstGeom>
          <a:solidFill>
            <a:srgbClr val="009925"/>
          </a:solidFill>
        </p:spPr>
        <p:txBody>
          <a:bodyPr spcFirstLastPara="1" wrap="square" lIns="91425" tIns="91425" rIns="91425" bIns="91425" anchor="ctr" anchorCtr="0">
            <a:noAutofit/>
          </a:bodyPr>
          <a:lstStyle>
            <a:lvl1pPr marL="914400" lvl="0" indent="-635000" algn="ctr" rtl="0">
              <a:lnSpc>
                <a:spcPct val="100000"/>
              </a:lnSpc>
              <a:spcBef>
                <a:spcPts val="0"/>
              </a:spcBef>
              <a:spcAft>
                <a:spcPts val="0"/>
              </a:spcAft>
              <a:buClr>
                <a:srgbClr val="FFFFFF"/>
              </a:buClr>
              <a:buSzPts val="1400"/>
              <a:buChar char="●"/>
              <a:defRPr sz="2800">
                <a:solidFill>
                  <a:srgbClr val="FFFFFF"/>
                </a:solidFill>
              </a:defRPr>
            </a:lvl1pPr>
            <a:lvl2pPr marL="1828800" lvl="1" indent="-635000" rtl="0">
              <a:lnSpc>
                <a:spcPct val="100000"/>
              </a:lnSpc>
              <a:spcBef>
                <a:spcPts val="0"/>
              </a:spcBef>
              <a:spcAft>
                <a:spcPts val="0"/>
              </a:spcAft>
              <a:buSzPts val="1400"/>
              <a:buChar char="○"/>
              <a:defRPr sz="2800"/>
            </a:lvl2pPr>
            <a:lvl3pPr marL="2743200" lvl="2" indent="-635000" rtl="0">
              <a:lnSpc>
                <a:spcPct val="100000"/>
              </a:lnSpc>
              <a:spcBef>
                <a:spcPts val="0"/>
              </a:spcBef>
              <a:spcAft>
                <a:spcPts val="0"/>
              </a:spcAft>
              <a:buSzPts val="1400"/>
              <a:buChar char="■"/>
              <a:defRPr sz="2800"/>
            </a:lvl3pPr>
            <a:lvl4pPr marL="3657600" lvl="3" indent="-635000" rtl="0">
              <a:lnSpc>
                <a:spcPct val="100000"/>
              </a:lnSpc>
              <a:spcBef>
                <a:spcPts val="0"/>
              </a:spcBef>
              <a:spcAft>
                <a:spcPts val="0"/>
              </a:spcAft>
              <a:buSzPts val="1400"/>
              <a:buChar char="●"/>
              <a:defRPr sz="2800"/>
            </a:lvl4pPr>
            <a:lvl5pPr marL="4572000" lvl="4" indent="-635000" rtl="0">
              <a:lnSpc>
                <a:spcPct val="100000"/>
              </a:lnSpc>
              <a:spcBef>
                <a:spcPts val="0"/>
              </a:spcBef>
              <a:spcAft>
                <a:spcPts val="0"/>
              </a:spcAft>
              <a:buSzPts val="1400"/>
              <a:buChar char="○"/>
              <a:defRPr sz="2800"/>
            </a:lvl5pPr>
            <a:lvl6pPr marL="5486400" lvl="5" indent="-635000" rtl="0">
              <a:lnSpc>
                <a:spcPct val="100000"/>
              </a:lnSpc>
              <a:spcBef>
                <a:spcPts val="0"/>
              </a:spcBef>
              <a:spcAft>
                <a:spcPts val="0"/>
              </a:spcAft>
              <a:buSzPts val="1400"/>
              <a:buChar char="■"/>
              <a:defRPr sz="2800"/>
            </a:lvl6pPr>
            <a:lvl7pPr marL="6400800" lvl="6" indent="-622300" rtl="0">
              <a:lnSpc>
                <a:spcPct val="100000"/>
              </a:lnSpc>
              <a:spcBef>
                <a:spcPts val="0"/>
              </a:spcBef>
              <a:spcAft>
                <a:spcPts val="0"/>
              </a:spcAft>
              <a:buSzPts val="1300"/>
              <a:buChar char="●"/>
              <a:defRPr sz="2600"/>
            </a:lvl7pPr>
            <a:lvl8pPr marL="7315200" lvl="7" indent="-635000" rtl="0">
              <a:lnSpc>
                <a:spcPct val="100000"/>
              </a:lnSpc>
              <a:spcBef>
                <a:spcPts val="0"/>
              </a:spcBef>
              <a:spcAft>
                <a:spcPts val="0"/>
              </a:spcAft>
              <a:buSzPts val="1400"/>
              <a:buChar char="○"/>
              <a:defRPr sz="2800"/>
            </a:lvl8pPr>
            <a:lvl9pPr marL="8229600" lvl="8" indent="-635000" rtl="0">
              <a:lnSpc>
                <a:spcPct val="100000"/>
              </a:lnSpc>
              <a:spcBef>
                <a:spcPts val="0"/>
              </a:spcBef>
              <a:spcAft>
                <a:spcPts val="0"/>
              </a:spcAft>
              <a:buSzPts val="1400"/>
              <a:buChar char="■"/>
              <a:defRPr sz="2800"/>
            </a:lvl9pPr>
          </a:lstStyle>
          <a:p>
            <a:endParaRPr/>
          </a:p>
        </p:txBody>
      </p:sp>
      <p:sp>
        <p:nvSpPr>
          <p:cNvPr id="2006" name="Google Shape;2006;p282"/>
          <p:cNvSpPr txBox="1">
            <a:spLocks noGrp="1"/>
          </p:cNvSpPr>
          <p:nvPr>
            <p:ph type="body" idx="2"/>
          </p:nvPr>
        </p:nvSpPr>
        <p:spPr>
          <a:xfrm>
            <a:off x="12353000" y="4400250"/>
            <a:ext cx="4774200" cy="5910600"/>
          </a:xfrm>
          <a:prstGeom prst="rect">
            <a:avLst/>
          </a:prstGeom>
        </p:spPr>
        <p:txBody>
          <a:bodyPr spcFirstLastPara="1" wrap="square" lIns="91425" tIns="91425" rIns="91425" bIns="91425" anchor="t" anchorCtr="0">
            <a:noAutofit/>
          </a:bodyPr>
          <a:lstStyle>
            <a:lvl1pPr marL="914400" lvl="0" indent="-635000" rtl="0">
              <a:spcBef>
                <a:spcPts val="2000"/>
              </a:spcBef>
              <a:spcAft>
                <a:spcPts val="0"/>
              </a:spcAft>
              <a:buSzPts val="1400"/>
              <a:buChar char="●"/>
              <a:defRPr sz="2800"/>
            </a:lvl1pPr>
            <a:lvl2pPr marL="1828800" lvl="1" indent="-635000" rtl="0">
              <a:spcBef>
                <a:spcPts val="2000"/>
              </a:spcBef>
              <a:spcAft>
                <a:spcPts val="0"/>
              </a:spcAft>
              <a:buSzPts val="1400"/>
              <a:buChar char="○"/>
              <a:defRPr sz="2800"/>
            </a:lvl2pPr>
            <a:lvl3pPr marL="2743200" lvl="2" indent="-635000" rtl="0">
              <a:spcBef>
                <a:spcPts val="2000"/>
              </a:spcBef>
              <a:spcAft>
                <a:spcPts val="0"/>
              </a:spcAft>
              <a:buSzPts val="1400"/>
              <a:buChar char="■"/>
              <a:defRPr sz="2800"/>
            </a:lvl3pPr>
            <a:lvl4pPr marL="3657600" lvl="3" indent="-635000" rtl="0">
              <a:spcBef>
                <a:spcPts val="2000"/>
              </a:spcBef>
              <a:spcAft>
                <a:spcPts val="0"/>
              </a:spcAft>
              <a:buSzPts val="1400"/>
              <a:buChar char="●"/>
              <a:defRPr sz="2800"/>
            </a:lvl4pPr>
            <a:lvl5pPr marL="4572000" lvl="4" indent="-635000" rtl="0">
              <a:spcBef>
                <a:spcPts val="2000"/>
              </a:spcBef>
              <a:spcAft>
                <a:spcPts val="0"/>
              </a:spcAft>
              <a:buSzPts val="1400"/>
              <a:buChar char="○"/>
              <a:defRPr sz="2800"/>
            </a:lvl5pPr>
            <a:lvl6pPr marL="5486400" lvl="5" indent="-635000" rtl="0">
              <a:spcBef>
                <a:spcPts val="2000"/>
              </a:spcBef>
              <a:spcAft>
                <a:spcPts val="0"/>
              </a:spcAft>
              <a:buSzPts val="1400"/>
              <a:buChar char="■"/>
              <a:defRPr sz="2800"/>
            </a:lvl6pPr>
            <a:lvl7pPr marL="6400800" lvl="6" indent="-635000" rtl="0">
              <a:spcBef>
                <a:spcPts val="2000"/>
              </a:spcBef>
              <a:spcAft>
                <a:spcPts val="0"/>
              </a:spcAft>
              <a:buSzPts val="1400"/>
              <a:buChar char="●"/>
              <a:defRPr sz="2800"/>
            </a:lvl7pPr>
            <a:lvl8pPr marL="7315200" lvl="7" indent="-635000" rtl="0">
              <a:spcBef>
                <a:spcPts val="2000"/>
              </a:spcBef>
              <a:spcAft>
                <a:spcPts val="0"/>
              </a:spcAft>
              <a:buSzPts val="1400"/>
              <a:buChar char="○"/>
              <a:defRPr sz="2800"/>
            </a:lvl8pPr>
            <a:lvl9pPr marL="8229600" lvl="8" indent="-635000" rtl="0">
              <a:spcBef>
                <a:spcPts val="2000"/>
              </a:spcBef>
              <a:spcAft>
                <a:spcPts val="0"/>
              </a:spcAft>
              <a:buSzPts val="1400"/>
              <a:buChar char="■"/>
              <a:defRPr sz="2800"/>
            </a:lvl9pPr>
          </a:lstStyle>
          <a:p>
            <a:endParaRPr/>
          </a:p>
        </p:txBody>
      </p:sp>
      <p:pic>
        <p:nvPicPr>
          <p:cNvPr id="2007" name="Google Shape;2007;p282" descr="GCPLive-SlideBckgrd-2.png"/>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2008" name="Google Shape;2008;p282"/>
          <p:cNvSpPr txBox="1">
            <a:spLocks noGrp="1"/>
          </p:cNvSpPr>
          <p:nvPr>
            <p:ph type="body" idx="3"/>
          </p:nvPr>
        </p:nvSpPr>
        <p:spPr>
          <a:xfrm>
            <a:off x="6778450" y="3162294"/>
            <a:ext cx="4774200" cy="628200"/>
          </a:xfrm>
          <a:prstGeom prst="rect">
            <a:avLst/>
          </a:prstGeom>
          <a:solidFill>
            <a:srgbClr val="E4A017"/>
          </a:solidFill>
        </p:spPr>
        <p:txBody>
          <a:bodyPr spcFirstLastPara="1" wrap="square" lIns="91425" tIns="91425" rIns="91425" bIns="91425" anchor="ctr" anchorCtr="0">
            <a:noAutofit/>
          </a:bodyPr>
          <a:lstStyle>
            <a:lvl1pPr marL="914400" lvl="0" indent="-635000" algn="ctr" rtl="0">
              <a:lnSpc>
                <a:spcPct val="100000"/>
              </a:lnSpc>
              <a:spcBef>
                <a:spcPts val="0"/>
              </a:spcBef>
              <a:spcAft>
                <a:spcPts val="0"/>
              </a:spcAft>
              <a:buClr>
                <a:srgbClr val="FFFFFF"/>
              </a:buClr>
              <a:buSzPts val="1400"/>
              <a:buChar char="●"/>
              <a:defRPr sz="2800">
                <a:solidFill>
                  <a:srgbClr val="FFFFFF"/>
                </a:solidFill>
              </a:defRPr>
            </a:lvl1pPr>
            <a:lvl2pPr marL="1828800" lvl="1" indent="-635000" rtl="0">
              <a:lnSpc>
                <a:spcPct val="100000"/>
              </a:lnSpc>
              <a:spcBef>
                <a:spcPts val="0"/>
              </a:spcBef>
              <a:spcAft>
                <a:spcPts val="0"/>
              </a:spcAft>
              <a:buSzPts val="1400"/>
              <a:buChar char="○"/>
              <a:defRPr sz="2800"/>
            </a:lvl2pPr>
            <a:lvl3pPr marL="2743200" lvl="2" indent="-635000" rtl="0">
              <a:lnSpc>
                <a:spcPct val="100000"/>
              </a:lnSpc>
              <a:spcBef>
                <a:spcPts val="0"/>
              </a:spcBef>
              <a:spcAft>
                <a:spcPts val="0"/>
              </a:spcAft>
              <a:buSzPts val="1400"/>
              <a:buChar char="■"/>
              <a:defRPr sz="2800"/>
            </a:lvl3pPr>
            <a:lvl4pPr marL="3657600" lvl="3" indent="-635000" rtl="0">
              <a:lnSpc>
                <a:spcPct val="100000"/>
              </a:lnSpc>
              <a:spcBef>
                <a:spcPts val="0"/>
              </a:spcBef>
              <a:spcAft>
                <a:spcPts val="0"/>
              </a:spcAft>
              <a:buSzPts val="1400"/>
              <a:buChar char="●"/>
              <a:defRPr sz="2800"/>
            </a:lvl4pPr>
            <a:lvl5pPr marL="4572000" lvl="4" indent="-635000" rtl="0">
              <a:lnSpc>
                <a:spcPct val="100000"/>
              </a:lnSpc>
              <a:spcBef>
                <a:spcPts val="0"/>
              </a:spcBef>
              <a:spcAft>
                <a:spcPts val="0"/>
              </a:spcAft>
              <a:buSzPts val="1400"/>
              <a:buChar char="○"/>
              <a:defRPr sz="2800"/>
            </a:lvl5pPr>
            <a:lvl6pPr marL="5486400" lvl="5" indent="-635000" rtl="0">
              <a:lnSpc>
                <a:spcPct val="100000"/>
              </a:lnSpc>
              <a:spcBef>
                <a:spcPts val="0"/>
              </a:spcBef>
              <a:spcAft>
                <a:spcPts val="0"/>
              </a:spcAft>
              <a:buSzPts val="1400"/>
              <a:buChar char="■"/>
              <a:defRPr sz="2800"/>
            </a:lvl6pPr>
            <a:lvl7pPr marL="6400800" lvl="6" indent="-622300" rtl="0">
              <a:lnSpc>
                <a:spcPct val="100000"/>
              </a:lnSpc>
              <a:spcBef>
                <a:spcPts val="0"/>
              </a:spcBef>
              <a:spcAft>
                <a:spcPts val="0"/>
              </a:spcAft>
              <a:buSzPts val="1300"/>
              <a:buChar char="●"/>
              <a:defRPr sz="2600"/>
            </a:lvl7pPr>
            <a:lvl8pPr marL="7315200" lvl="7" indent="-635000" rtl="0">
              <a:lnSpc>
                <a:spcPct val="100000"/>
              </a:lnSpc>
              <a:spcBef>
                <a:spcPts val="0"/>
              </a:spcBef>
              <a:spcAft>
                <a:spcPts val="0"/>
              </a:spcAft>
              <a:buSzPts val="1400"/>
              <a:buChar char="○"/>
              <a:defRPr sz="2800"/>
            </a:lvl8pPr>
            <a:lvl9pPr marL="8229600" lvl="8" indent="-635000" rtl="0">
              <a:lnSpc>
                <a:spcPct val="100000"/>
              </a:lnSpc>
              <a:spcBef>
                <a:spcPts val="0"/>
              </a:spcBef>
              <a:spcAft>
                <a:spcPts val="0"/>
              </a:spcAft>
              <a:buSzPts val="1400"/>
              <a:buChar char="■"/>
              <a:defRPr sz="2800"/>
            </a:lvl9pPr>
          </a:lstStyle>
          <a:p>
            <a:endParaRPr/>
          </a:p>
        </p:txBody>
      </p:sp>
      <p:sp>
        <p:nvSpPr>
          <p:cNvPr id="2009" name="Google Shape;2009;p282"/>
          <p:cNvSpPr txBox="1">
            <a:spLocks noGrp="1"/>
          </p:cNvSpPr>
          <p:nvPr>
            <p:ph type="body" idx="4"/>
          </p:nvPr>
        </p:nvSpPr>
        <p:spPr>
          <a:xfrm>
            <a:off x="1130550" y="3162294"/>
            <a:ext cx="4774200" cy="628200"/>
          </a:xfrm>
          <a:prstGeom prst="rect">
            <a:avLst/>
          </a:prstGeom>
          <a:solidFill>
            <a:srgbClr val="D84437"/>
          </a:solidFill>
        </p:spPr>
        <p:txBody>
          <a:bodyPr spcFirstLastPara="1" wrap="square" lIns="91425" tIns="91425" rIns="91425" bIns="91425" anchor="ctr" anchorCtr="0">
            <a:noAutofit/>
          </a:bodyPr>
          <a:lstStyle>
            <a:lvl1pPr marL="914400" lvl="0" indent="-635000" algn="ctr" rtl="0">
              <a:lnSpc>
                <a:spcPct val="100000"/>
              </a:lnSpc>
              <a:spcBef>
                <a:spcPts val="0"/>
              </a:spcBef>
              <a:spcAft>
                <a:spcPts val="0"/>
              </a:spcAft>
              <a:buClr>
                <a:srgbClr val="FFFFFF"/>
              </a:buClr>
              <a:buSzPts val="1400"/>
              <a:buChar char="●"/>
              <a:defRPr sz="2800">
                <a:solidFill>
                  <a:srgbClr val="FFFFFF"/>
                </a:solidFill>
              </a:defRPr>
            </a:lvl1pPr>
            <a:lvl2pPr marL="1828800" lvl="1" indent="-635000" rtl="0">
              <a:lnSpc>
                <a:spcPct val="100000"/>
              </a:lnSpc>
              <a:spcBef>
                <a:spcPts val="0"/>
              </a:spcBef>
              <a:spcAft>
                <a:spcPts val="0"/>
              </a:spcAft>
              <a:buSzPts val="1400"/>
              <a:buChar char="○"/>
              <a:defRPr sz="2800"/>
            </a:lvl2pPr>
            <a:lvl3pPr marL="2743200" lvl="2" indent="-635000" rtl="0">
              <a:lnSpc>
                <a:spcPct val="100000"/>
              </a:lnSpc>
              <a:spcBef>
                <a:spcPts val="0"/>
              </a:spcBef>
              <a:spcAft>
                <a:spcPts val="0"/>
              </a:spcAft>
              <a:buSzPts val="1400"/>
              <a:buChar char="■"/>
              <a:defRPr sz="2800"/>
            </a:lvl3pPr>
            <a:lvl4pPr marL="3657600" lvl="3" indent="-635000" rtl="0">
              <a:lnSpc>
                <a:spcPct val="100000"/>
              </a:lnSpc>
              <a:spcBef>
                <a:spcPts val="0"/>
              </a:spcBef>
              <a:spcAft>
                <a:spcPts val="0"/>
              </a:spcAft>
              <a:buSzPts val="1400"/>
              <a:buChar char="●"/>
              <a:defRPr sz="2800"/>
            </a:lvl4pPr>
            <a:lvl5pPr marL="4572000" lvl="4" indent="-635000" rtl="0">
              <a:lnSpc>
                <a:spcPct val="100000"/>
              </a:lnSpc>
              <a:spcBef>
                <a:spcPts val="0"/>
              </a:spcBef>
              <a:spcAft>
                <a:spcPts val="0"/>
              </a:spcAft>
              <a:buSzPts val="1400"/>
              <a:buChar char="○"/>
              <a:defRPr sz="2800"/>
            </a:lvl5pPr>
            <a:lvl6pPr marL="5486400" lvl="5" indent="-635000" rtl="0">
              <a:lnSpc>
                <a:spcPct val="100000"/>
              </a:lnSpc>
              <a:spcBef>
                <a:spcPts val="0"/>
              </a:spcBef>
              <a:spcAft>
                <a:spcPts val="0"/>
              </a:spcAft>
              <a:buSzPts val="1400"/>
              <a:buChar char="■"/>
              <a:defRPr sz="2800"/>
            </a:lvl6pPr>
            <a:lvl7pPr marL="6400800" lvl="6" indent="-622300" rtl="0">
              <a:lnSpc>
                <a:spcPct val="100000"/>
              </a:lnSpc>
              <a:spcBef>
                <a:spcPts val="0"/>
              </a:spcBef>
              <a:spcAft>
                <a:spcPts val="0"/>
              </a:spcAft>
              <a:buSzPts val="1300"/>
              <a:buChar char="●"/>
              <a:defRPr sz="2600"/>
            </a:lvl7pPr>
            <a:lvl8pPr marL="7315200" lvl="7" indent="-635000" rtl="0">
              <a:lnSpc>
                <a:spcPct val="100000"/>
              </a:lnSpc>
              <a:spcBef>
                <a:spcPts val="0"/>
              </a:spcBef>
              <a:spcAft>
                <a:spcPts val="0"/>
              </a:spcAft>
              <a:buSzPts val="1400"/>
              <a:buChar char="○"/>
              <a:defRPr sz="2800"/>
            </a:lvl8pPr>
            <a:lvl9pPr marL="8229600" lvl="8" indent="-635000" rtl="0">
              <a:lnSpc>
                <a:spcPct val="100000"/>
              </a:lnSpc>
              <a:spcBef>
                <a:spcPts val="0"/>
              </a:spcBef>
              <a:spcAft>
                <a:spcPts val="0"/>
              </a:spcAft>
              <a:buSzPts val="1400"/>
              <a:buChar char="■"/>
              <a:defRPr sz="2800"/>
            </a:lvl9pPr>
          </a:lstStyle>
          <a:p>
            <a:endParaRPr/>
          </a:p>
        </p:txBody>
      </p:sp>
      <p:sp>
        <p:nvSpPr>
          <p:cNvPr id="2010" name="Google Shape;2010;p282"/>
          <p:cNvSpPr txBox="1">
            <a:spLocks noGrp="1"/>
          </p:cNvSpPr>
          <p:nvPr>
            <p:ph type="body" idx="5"/>
          </p:nvPr>
        </p:nvSpPr>
        <p:spPr>
          <a:xfrm>
            <a:off x="1130550" y="4161950"/>
            <a:ext cx="4774200" cy="6148800"/>
          </a:xfrm>
          <a:prstGeom prst="rect">
            <a:avLst/>
          </a:prstGeom>
        </p:spPr>
        <p:txBody>
          <a:bodyPr spcFirstLastPara="1" wrap="square" lIns="91425" tIns="91425" rIns="91425" bIns="91425" anchor="t" anchorCtr="0">
            <a:noAutofit/>
          </a:bodyPr>
          <a:lstStyle>
            <a:lvl1pPr marL="914400" lvl="0" indent="-635000" rtl="0">
              <a:spcBef>
                <a:spcPts val="2000"/>
              </a:spcBef>
              <a:spcAft>
                <a:spcPts val="0"/>
              </a:spcAft>
              <a:buSzPts val="1400"/>
              <a:buChar char="●"/>
              <a:defRPr sz="2800"/>
            </a:lvl1pPr>
            <a:lvl2pPr marL="1828800" lvl="1" indent="-635000" rtl="0">
              <a:spcBef>
                <a:spcPts val="2000"/>
              </a:spcBef>
              <a:spcAft>
                <a:spcPts val="0"/>
              </a:spcAft>
              <a:buSzPts val="1400"/>
              <a:buChar char="○"/>
              <a:defRPr sz="2800"/>
            </a:lvl2pPr>
            <a:lvl3pPr marL="2743200" lvl="2" indent="-635000" rtl="0">
              <a:spcBef>
                <a:spcPts val="2000"/>
              </a:spcBef>
              <a:spcAft>
                <a:spcPts val="0"/>
              </a:spcAft>
              <a:buSzPts val="1400"/>
              <a:buChar char="■"/>
              <a:defRPr sz="2800"/>
            </a:lvl3pPr>
            <a:lvl4pPr marL="3657600" lvl="3" indent="-635000" rtl="0">
              <a:spcBef>
                <a:spcPts val="2000"/>
              </a:spcBef>
              <a:spcAft>
                <a:spcPts val="0"/>
              </a:spcAft>
              <a:buSzPts val="1400"/>
              <a:buChar char="●"/>
              <a:defRPr sz="2800"/>
            </a:lvl4pPr>
            <a:lvl5pPr marL="4572000" lvl="4" indent="-635000" rtl="0">
              <a:spcBef>
                <a:spcPts val="2000"/>
              </a:spcBef>
              <a:spcAft>
                <a:spcPts val="0"/>
              </a:spcAft>
              <a:buSzPts val="1400"/>
              <a:buChar char="○"/>
              <a:defRPr sz="2800"/>
            </a:lvl5pPr>
            <a:lvl6pPr marL="5486400" lvl="5" indent="-635000" rtl="0">
              <a:spcBef>
                <a:spcPts val="2000"/>
              </a:spcBef>
              <a:spcAft>
                <a:spcPts val="0"/>
              </a:spcAft>
              <a:buSzPts val="1400"/>
              <a:buChar char="■"/>
              <a:defRPr sz="2800"/>
            </a:lvl6pPr>
            <a:lvl7pPr marL="6400800" lvl="6" indent="-635000" rtl="0">
              <a:spcBef>
                <a:spcPts val="2000"/>
              </a:spcBef>
              <a:spcAft>
                <a:spcPts val="0"/>
              </a:spcAft>
              <a:buSzPts val="1400"/>
              <a:buChar char="●"/>
              <a:defRPr sz="2800"/>
            </a:lvl7pPr>
            <a:lvl8pPr marL="7315200" lvl="7" indent="-635000" rtl="0">
              <a:spcBef>
                <a:spcPts val="2000"/>
              </a:spcBef>
              <a:spcAft>
                <a:spcPts val="0"/>
              </a:spcAft>
              <a:buSzPts val="1400"/>
              <a:buChar char="○"/>
              <a:defRPr sz="2800"/>
            </a:lvl8pPr>
            <a:lvl9pPr marL="8229600" lvl="8" indent="-635000" rtl="0">
              <a:spcBef>
                <a:spcPts val="2000"/>
              </a:spcBef>
              <a:spcAft>
                <a:spcPts val="0"/>
              </a:spcAft>
              <a:buSzPts val="1400"/>
              <a:buChar char="■"/>
              <a:defRPr sz="2800"/>
            </a:lvl9pPr>
          </a:lstStyle>
          <a:p>
            <a:endParaRPr/>
          </a:p>
        </p:txBody>
      </p:sp>
      <p:sp>
        <p:nvSpPr>
          <p:cNvPr id="2011" name="Google Shape;2011;p282"/>
          <p:cNvSpPr txBox="1">
            <a:spLocks noGrp="1"/>
          </p:cNvSpPr>
          <p:nvPr>
            <p:ph type="title"/>
          </p:nvPr>
        </p:nvSpPr>
        <p:spPr>
          <a:xfrm>
            <a:off x="423850" y="967750"/>
            <a:ext cx="17483400" cy="112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75787A"/>
              </a:buClr>
              <a:buSzPts val="2400"/>
              <a:buNone/>
              <a:defRPr sz="4800">
                <a:solidFill>
                  <a:srgbClr val="75787A"/>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2012" name="Google Shape;2012;p282"/>
          <p:cNvSpPr txBox="1">
            <a:spLocks noGrp="1"/>
          </p:cNvSpPr>
          <p:nvPr>
            <p:ph type="subTitle" idx="6"/>
          </p:nvPr>
        </p:nvSpPr>
        <p:spPr>
          <a:xfrm>
            <a:off x="423850" y="328900"/>
            <a:ext cx="17483400" cy="848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a:solidFill>
                  <a:srgbClr val="B7B7B7"/>
                </a:solidFill>
              </a:defRPr>
            </a:lvl1pPr>
            <a:lvl2pPr lvl="1" rtl="0">
              <a:spcBef>
                <a:spcPts val="0"/>
              </a:spcBef>
              <a:spcAft>
                <a:spcPts val="0"/>
              </a:spcAft>
              <a:buNone/>
              <a:defRPr sz="2200">
                <a:solidFill>
                  <a:srgbClr val="B7B7B7"/>
                </a:solidFill>
              </a:defRPr>
            </a:lvl2pPr>
            <a:lvl3pPr lvl="2" rtl="0">
              <a:spcBef>
                <a:spcPts val="0"/>
              </a:spcBef>
              <a:spcAft>
                <a:spcPts val="0"/>
              </a:spcAft>
              <a:buNone/>
              <a:defRPr sz="2200">
                <a:solidFill>
                  <a:srgbClr val="B7B7B7"/>
                </a:solidFill>
              </a:defRPr>
            </a:lvl3pPr>
            <a:lvl4pPr lvl="3" rtl="0">
              <a:spcBef>
                <a:spcPts val="0"/>
              </a:spcBef>
              <a:spcAft>
                <a:spcPts val="0"/>
              </a:spcAft>
              <a:buNone/>
              <a:defRPr sz="2200">
                <a:solidFill>
                  <a:srgbClr val="B7B7B7"/>
                </a:solidFill>
              </a:defRPr>
            </a:lvl4pPr>
            <a:lvl5pPr lvl="4" rtl="0">
              <a:spcBef>
                <a:spcPts val="0"/>
              </a:spcBef>
              <a:spcAft>
                <a:spcPts val="0"/>
              </a:spcAft>
              <a:buNone/>
              <a:defRPr sz="2200">
                <a:solidFill>
                  <a:srgbClr val="B7B7B7"/>
                </a:solidFill>
              </a:defRPr>
            </a:lvl5pPr>
            <a:lvl6pPr lvl="5" rtl="0">
              <a:spcBef>
                <a:spcPts val="0"/>
              </a:spcBef>
              <a:spcAft>
                <a:spcPts val="0"/>
              </a:spcAft>
              <a:buNone/>
              <a:defRPr sz="2200">
                <a:solidFill>
                  <a:srgbClr val="B7B7B7"/>
                </a:solidFill>
              </a:defRPr>
            </a:lvl6pPr>
            <a:lvl7pPr lvl="6" rtl="0">
              <a:spcBef>
                <a:spcPts val="0"/>
              </a:spcBef>
              <a:spcAft>
                <a:spcPts val="0"/>
              </a:spcAft>
              <a:buNone/>
              <a:defRPr sz="2200">
                <a:solidFill>
                  <a:srgbClr val="B7B7B7"/>
                </a:solidFill>
              </a:defRPr>
            </a:lvl7pPr>
            <a:lvl8pPr lvl="7" rtl="0">
              <a:spcBef>
                <a:spcPts val="0"/>
              </a:spcBef>
              <a:spcAft>
                <a:spcPts val="0"/>
              </a:spcAft>
              <a:buNone/>
              <a:defRPr sz="2200">
                <a:solidFill>
                  <a:srgbClr val="B7B7B7"/>
                </a:solidFill>
              </a:defRPr>
            </a:lvl8pPr>
            <a:lvl9pPr lvl="8" rtl="0">
              <a:spcBef>
                <a:spcPts val="0"/>
              </a:spcBef>
              <a:spcAft>
                <a:spcPts val="0"/>
              </a:spcAft>
              <a:buNone/>
              <a:defRPr sz="2200">
                <a:solidFill>
                  <a:srgbClr val="B7B7B7"/>
                </a:solidFill>
              </a:defRPr>
            </a:lvl9pPr>
          </a:lstStyle>
          <a:p>
            <a:endParaRPr/>
          </a:p>
        </p:txBody>
      </p:sp>
      <p:grpSp>
        <p:nvGrpSpPr>
          <p:cNvPr id="2013" name="Google Shape;2013;p282"/>
          <p:cNvGrpSpPr/>
          <p:nvPr/>
        </p:nvGrpSpPr>
        <p:grpSpPr>
          <a:xfrm>
            <a:off x="7" y="9796813"/>
            <a:ext cx="1637066" cy="52894"/>
            <a:chOff x="10313692" y="5282680"/>
            <a:chExt cx="1095614" cy="35400"/>
          </a:xfrm>
        </p:grpSpPr>
        <p:sp>
          <p:nvSpPr>
            <p:cNvPr id="2014" name="Google Shape;2014;p282"/>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15" name="Google Shape;2015;p282"/>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16" name="Google Shape;2016;p282"/>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17" name="Google Shape;2017;p282"/>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sp>
        <p:nvSpPr>
          <p:cNvPr id="2018" name="Google Shape;2018;p282"/>
          <p:cNvSpPr txBox="1">
            <a:spLocks noGrp="1"/>
          </p:cNvSpPr>
          <p:nvPr>
            <p:ph type="body" idx="7"/>
          </p:nvPr>
        </p:nvSpPr>
        <p:spPr>
          <a:xfrm>
            <a:off x="6778456" y="4161950"/>
            <a:ext cx="4774200" cy="6148800"/>
          </a:xfrm>
          <a:prstGeom prst="rect">
            <a:avLst/>
          </a:prstGeom>
        </p:spPr>
        <p:txBody>
          <a:bodyPr spcFirstLastPara="1" wrap="square" lIns="91425" tIns="91425" rIns="91425" bIns="91425" anchor="t" anchorCtr="0">
            <a:noAutofit/>
          </a:bodyPr>
          <a:lstStyle>
            <a:lvl1pPr marL="914400" lvl="0" indent="-635000" rtl="0">
              <a:spcBef>
                <a:spcPts val="2000"/>
              </a:spcBef>
              <a:spcAft>
                <a:spcPts val="0"/>
              </a:spcAft>
              <a:buSzPts val="1400"/>
              <a:buChar char="●"/>
              <a:defRPr sz="2800"/>
            </a:lvl1pPr>
            <a:lvl2pPr marL="1828800" lvl="1" indent="-635000" rtl="0">
              <a:spcBef>
                <a:spcPts val="2000"/>
              </a:spcBef>
              <a:spcAft>
                <a:spcPts val="0"/>
              </a:spcAft>
              <a:buSzPts val="1400"/>
              <a:buChar char="○"/>
              <a:defRPr sz="2800"/>
            </a:lvl2pPr>
            <a:lvl3pPr marL="2743200" lvl="2" indent="-635000" rtl="0">
              <a:spcBef>
                <a:spcPts val="2000"/>
              </a:spcBef>
              <a:spcAft>
                <a:spcPts val="0"/>
              </a:spcAft>
              <a:buSzPts val="1400"/>
              <a:buChar char="■"/>
              <a:defRPr sz="2800"/>
            </a:lvl3pPr>
            <a:lvl4pPr marL="3657600" lvl="3" indent="-635000" rtl="0">
              <a:spcBef>
                <a:spcPts val="2000"/>
              </a:spcBef>
              <a:spcAft>
                <a:spcPts val="0"/>
              </a:spcAft>
              <a:buSzPts val="1400"/>
              <a:buChar char="●"/>
              <a:defRPr sz="2800"/>
            </a:lvl4pPr>
            <a:lvl5pPr marL="4572000" lvl="4" indent="-635000" rtl="0">
              <a:spcBef>
                <a:spcPts val="2000"/>
              </a:spcBef>
              <a:spcAft>
                <a:spcPts val="0"/>
              </a:spcAft>
              <a:buSzPts val="1400"/>
              <a:buChar char="○"/>
              <a:defRPr sz="2800"/>
            </a:lvl5pPr>
            <a:lvl6pPr marL="5486400" lvl="5" indent="-635000" rtl="0">
              <a:spcBef>
                <a:spcPts val="2000"/>
              </a:spcBef>
              <a:spcAft>
                <a:spcPts val="0"/>
              </a:spcAft>
              <a:buSzPts val="1400"/>
              <a:buChar char="■"/>
              <a:defRPr sz="2800"/>
            </a:lvl6pPr>
            <a:lvl7pPr marL="6400800" lvl="6" indent="-635000" rtl="0">
              <a:spcBef>
                <a:spcPts val="2000"/>
              </a:spcBef>
              <a:spcAft>
                <a:spcPts val="0"/>
              </a:spcAft>
              <a:buSzPts val="1400"/>
              <a:buChar char="●"/>
              <a:defRPr sz="2800"/>
            </a:lvl7pPr>
            <a:lvl8pPr marL="7315200" lvl="7" indent="-635000" rtl="0">
              <a:spcBef>
                <a:spcPts val="2000"/>
              </a:spcBef>
              <a:spcAft>
                <a:spcPts val="0"/>
              </a:spcAft>
              <a:buSzPts val="1400"/>
              <a:buChar char="○"/>
              <a:defRPr sz="2800"/>
            </a:lvl8pPr>
            <a:lvl9pPr marL="8229600" lvl="8" indent="-635000" rtl="0">
              <a:spcBef>
                <a:spcPts val="2000"/>
              </a:spcBef>
              <a:spcAft>
                <a:spcPts val="0"/>
              </a:spcAft>
              <a:buSzPts val="1400"/>
              <a:buChar char="■"/>
              <a:defRPr sz="2800"/>
            </a:lvl9pPr>
          </a:lstStyle>
          <a:p>
            <a:endParaRPr/>
          </a:p>
        </p:txBody>
      </p:sp>
      <p:pic>
        <p:nvPicPr>
          <p:cNvPr id="2019" name="Google Shape;2019;p282" descr="logo_lockup_cloud_platform_icon_horizontal.png"/>
          <p:cNvPicPr preferRelativeResize="0"/>
          <p:nvPr/>
        </p:nvPicPr>
        <p:blipFill>
          <a:blip r:embed="rId3">
            <a:alphaModFix/>
          </a:blip>
          <a:stretch>
            <a:fillRect/>
          </a:stretch>
        </p:blipFill>
        <p:spPr>
          <a:xfrm>
            <a:off x="14739780" y="9634777"/>
            <a:ext cx="3100468" cy="376950"/>
          </a:xfrm>
          <a:prstGeom prst="rect">
            <a:avLst/>
          </a:prstGeom>
          <a:noFill/>
          <a:ln>
            <a:noFill/>
          </a:ln>
        </p:spPr>
      </p:pic>
    </p:spTree>
    <p:extLst>
      <p:ext uri="{BB962C8B-B14F-4D97-AF65-F5344CB8AC3E}">
        <p14:creationId xmlns:p14="http://schemas.microsoft.com/office/powerpoint/2010/main" val="1569665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de Layout">
  <p:cSld name="Code Layout">
    <p:spTree>
      <p:nvGrpSpPr>
        <p:cNvPr id="1" name="Shape 2020"/>
        <p:cNvGrpSpPr/>
        <p:nvPr/>
      </p:nvGrpSpPr>
      <p:grpSpPr>
        <a:xfrm>
          <a:off x="0" y="0"/>
          <a:ext cx="0" cy="0"/>
          <a:chOff x="0" y="0"/>
          <a:chExt cx="0" cy="0"/>
        </a:xfrm>
      </p:grpSpPr>
      <p:pic>
        <p:nvPicPr>
          <p:cNvPr id="2021" name="Google Shape;2021;p283" descr="GCPLive-SlideBckgrd-2.png"/>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2022" name="Google Shape;2022;p283"/>
          <p:cNvSpPr txBox="1">
            <a:spLocks noGrp="1"/>
          </p:cNvSpPr>
          <p:nvPr>
            <p:ph type="body" idx="1"/>
          </p:nvPr>
        </p:nvSpPr>
        <p:spPr>
          <a:xfrm>
            <a:off x="423850" y="3111550"/>
            <a:ext cx="14973600" cy="4668000"/>
          </a:xfrm>
          <a:prstGeom prst="rect">
            <a:avLst/>
          </a:prstGeom>
        </p:spPr>
        <p:txBody>
          <a:bodyPr spcFirstLastPara="1" wrap="square" lIns="91425" tIns="91425" rIns="91425" bIns="91425" anchor="t" anchorCtr="0">
            <a:noAutofit/>
          </a:bodyPr>
          <a:lstStyle>
            <a:lvl1pPr marL="914400" lvl="0" indent="-609600" rtl="0">
              <a:spcBef>
                <a:spcPts val="0"/>
              </a:spcBef>
              <a:spcAft>
                <a:spcPts val="0"/>
              </a:spcAft>
              <a:buSzPts val="1200"/>
              <a:buFont typeface="Inconsolata"/>
              <a:buChar char="●"/>
              <a:defRPr sz="2400">
                <a:latin typeface="Inconsolata"/>
                <a:ea typeface="Inconsolata"/>
                <a:cs typeface="Inconsolata"/>
                <a:sym typeface="Inconsolata"/>
              </a:defRPr>
            </a:lvl1pPr>
            <a:lvl2pPr marL="1828800" lvl="1" indent="-609600" rtl="0">
              <a:spcBef>
                <a:spcPts val="0"/>
              </a:spcBef>
              <a:spcAft>
                <a:spcPts val="0"/>
              </a:spcAft>
              <a:buSzPts val="1200"/>
              <a:buFont typeface="Inconsolata"/>
              <a:buChar char="○"/>
              <a:defRPr sz="2400">
                <a:latin typeface="Inconsolata"/>
                <a:ea typeface="Inconsolata"/>
                <a:cs typeface="Inconsolata"/>
                <a:sym typeface="Inconsolata"/>
              </a:defRPr>
            </a:lvl2pPr>
            <a:lvl3pPr marL="2743200" lvl="2" indent="-609600" rtl="0">
              <a:spcBef>
                <a:spcPts val="0"/>
              </a:spcBef>
              <a:spcAft>
                <a:spcPts val="0"/>
              </a:spcAft>
              <a:buSzPts val="1200"/>
              <a:buFont typeface="Inconsolata"/>
              <a:buChar char="■"/>
              <a:defRPr sz="2400">
                <a:latin typeface="Inconsolata"/>
                <a:ea typeface="Inconsolata"/>
                <a:cs typeface="Inconsolata"/>
                <a:sym typeface="Inconsolata"/>
              </a:defRPr>
            </a:lvl3pPr>
            <a:lvl4pPr marL="3657600" lvl="3" indent="-609600" rtl="0">
              <a:spcBef>
                <a:spcPts val="0"/>
              </a:spcBef>
              <a:spcAft>
                <a:spcPts val="0"/>
              </a:spcAft>
              <a:buSzPts val="1200"/>
              <a:buFont typeface="Inconsolata"/>
              <a:buChar char="●"/>
              <a:defRPr sz="2400">
                <a:latin typeface="Inconsolata"/>
                <a:ea typeface="Inconsolata"/>
                <a:cs typeface="Inconsolata"/>
                <a:sym typeface="Inconsolata"/>
              </a:defRPr>
            </a:lvl4pPr>
            <a:lvl5pPr marL="4572000" lvl="4" indent="-609600" rtl="0">
              <a:spcBef>
                <a:spcPts val="0"/>
              </a:spcBef>
              <a:spcAft>
                <a:spcPts val="0"/>
              </a:spcAft>
              <a:buSzPts val="1200"/>
              <a:buFont typeface="Inconsolata"/>
              <a:buChar char="○"/>
              <a:defRPr sz="2400">
                <a:latin typeface="Inconsolata"/>
                <a:ea typeface="Inconsolata"/>
                <a:cs typeface="Inconsolata"/>
                <a:sym typeface="Inconsolata"/>
              </a:defRPr>
            </a:lvl5pPr>
            <a:lvl6pPr marL="5486400" lvl="5" indent="-609600" rtl="0">
              <a:spcBef>
                <a:spcPts val="0"/>
              </a:spcBef>
              <a:spcAft>
                <a:spcPts val="0"/>
              </a:spcAft>
              <a:buSzPts val="1200"/>
              <a:buFont typeface="Inconsolata"/>
              <a:buChar char="■"/>
              <a:defRPr sz="2400">
                <a:latin typeface="Inconsolata"/>
                <a:ea typeface="Inconsolata"/>
                <a:cs typeface="Inconsolata"/>
                <a:sym typeface="Inconsolata"/>
              </a:defRPr>
            </a:lvl6pPr>
            <a:lvl7pPr marL="6400800" lvl="6" indent="-609600" rtl="0">
              <a:spcBef>
                <a:spcPts val="0"/>
              </a:spcBef>
              <a:spcAft>
                <a:spcPts val="0"/>
              </a:spcAft>
              <a:buSzPts val="1200"/>
              <a:buFont typeface="Inconsolata"/>
              <a:buChar char="●"/>
              <a:defRPr sz="2400">
                <a:latin typeface="Inconsolata"/>
                <a:ea typeface="Inconsolata"/>
                <a:cs typeface="Inconsolata"/>
                <a:sym typeface="Inconsolata"/>
              </a:defRPr>
            </a:lvl7pPr>
            <a:lvl8pPr marL="7315200" lvl="7" indent="-609600" rtl="0">
              <a:spcBef>
                <a:spcPts val="0"/>
              </a:spcBef>
              <a:spcAft>
                <a:spcPts val="0"/>
              </a:spcAft>
              <a:buSzPts val="1200"/>
              <a:buFont typeface="Inconsolata"/>
              <a:buChar char="○"/>
              <a:defRPr sz="2400">
                <a:latin typeface="Inconsolata"/>
                <a:ea typeface="Inconsolata"/>
                <a:cs typeface="Inconsolata"/>
                <a:sym typeface="Inconsolata"/>
              </a:defRPr>
            </a:lvl8pPr>
            <a:lvl9pPr marL="8229600" lvl="8" indent="-609600" rtl="0">
              <a:spcBef>
                <a:spcPts val="0"/>
              </a:spcBef>
              <a:spcAft>
                <a:spcPts val="0"/>
              </a:spcAft>
              <a:buSzPts val="1200"/>
              <a:buFont typeface="Inconsolata"/>
              <a:buChar char="■"/>
              <a:defRPr sz="2400">
                <a:latin typeface="Inconsolata"/>
                <a:ea typeface="Inconsolata"/>
                <a:cs typeface="Inconsolata"/>
                <a:sym typeface="Inconsolata"/>
              </a:defRPr>
            </a:lvl9pPr>
          </a:lstStyle>
          <a:p>
            <a:endParaRPr/>
          </a:p>
        </p:txBody>
      </p:sp>
      <p:sp>
        <p:nvSpPr>
          <p:cNvPr id="2023" name="Google Shape;2023;p283"/>
          <p:cNvSpPr txBox="1">
            <a:spLocks noGrp="1"/>
          </p:cNvSpPr>
          <p:nvPr>
            <p:ph type="title"/>
          </p:nvPr>
        </p:nvSpPr>
        <p:spPr>
          <a:xfrm>
            <a:off x="423850" y="967750"/>
            <a:ext cx="17483400" cy="112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75787A"/>
              </a:buClr>
              <a:buSzPts val="2400"/>
              <a:buNone/>
              <a:defRPr sz="4800">
                <a:solidFill>
                  <a:srgbClr val="75787A"/>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2024" name="Google Shape;2024;p283"/>
          <p:cNvSpPr txBox="1">
            <a:spLocks noGrp="1"/>
          </p:cNvSpPr>
          <p:nvPr>
            <p:ph type="subTitle" idx="2"/>
          </p:nvPr>
        </p:nvSpPr>
        <p:spPr>
          <a:xfrm>
            <a:off x="423850" y="328900"/>
            <a:ext cx="17483400" cy="848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a:solidFill>
                  <a:srgbClr val="B7B7B7"/>
                </a:solidFill>
              </a:defRPr>
            </a:lvl1pPr>
            <a:lvl2pPr lvl="1" rtl="0">
              <a:spcBef>
                <a:spcPts val="0"/>
              </a:spcBef>
              <a:spcAft>
                <a:spcPts val="0"/>
              </a:spcAft>
              <a:buNone/>
              <a:defRPr sz="2200">
                <a:solidFill>
                  <a:srgbClr val="B7B7B7"/>
                </a:solidFill>
              </a:defRPr>
            </a:lvl2pPr>
            <a:lvl3pPr lvl="2" rtl="0">
              <a:spcBef>
                <a:spcPts val="0"/>
              </a:spcBef>
              <a:spcAft>
                <a:spcPts val="0"/>
              </a:spcAft>
              <a:buNone/>
              <a:defRPr sz="2200">
                <a:solidFill>
                  <a:srgbClr val="B7B7B7"/>
                </a:solidFill>
              </a:defRPr>
            </a:lvl3pPr>
            <a:lvl4pPr lvl="3" rtl="0">
              <a:spcBef>
                <a:spcPts val="0"/>
              </a:spcBef>
              <a:spcAft>
                <a:spcPts val="0"/>
              </a:spcAft>
              <a:buNone/>
              <a:defRPr sz="2200">
                <a:solidFill>
                  <a:srgbClr val="B7B7B7"/>
                </a:solidFill>
              </a:defRPr>
            </a:lvl4pPr>
            <a:lvl5pPr lvl="4" rtl="0">
              <a:spcBef>
                <a:spcPts val="0"/>
              </a:spcBef>
              <a:spcAft>
                <a:spcPts val="0"/>
              </a:spcAft>
              <a:buNone/>
              <a:defRPr sz="2200">
                <a:solidFill>
                  <a:srgbClr val="B7B7B7"/>
                </a:solidFill>
              </a:defRPr>
            </a:lvl5pPr>
            <a:lvl6pPr lvl="5" rtl="0">
              <a:spcBef>
                <a:spcPts val="0"/>
              </a:spcBef>
              <a:spcAft>
                <a:spcPts val="0"/>
              </a:spcAft>
              <a:buNone/>
              <a:defRPr sz="2200">
                <a:solidFill>
                  <a:srgbClr val="B7B7B7"/>
                </a:solidFill>
              </a:defRPr>
            </a:lvl6pPr>
            <a:lvl7pPr lvl="6" rtl="0">
              <a:spcBef>
                <a:spcPts val="0"/>
              </a:spcBef>
              <a:spcAft>
                <a:spcPts val="0"/>
              </a:spcAft>
              <a:buNone/>
              <a:defRPr sz="2200">
                <a:solidFill>
                  <a:srgbClr val="B7B7B7"/>
                </a:solidFill>
              </a:defRPr>
            </a:lvl7pPr>
            <a:lvl8pPr lvl="7" rtl="0">
              <a:spcBef>
                <a:spcPts val="0"/>
              </a:spcBef>
              <a:spcAft>
                <a:spcPts val="0"/>
              </a:spcAft>
              <a:buNone/>
              <a:defRPr sz="2200">
                <a:solidFill>
                  <a:srgbClr val="B7B7B7"/>
                </a:solidFill>
              </a:defRPr>
            </a:lvl8pPr>
            <a:lvl9pPr lvl="8" rtl="0">
              <a:spcBef>
                <a:spcPts val="0"/>
              </a:spcBef>
              <a:spcAft>
                <a:spcPts val="0"/>
              </a:spcAft>
              <a:buNone/>
              <a:defRPr sz="2200">
                <a:solidFill>
                  <a:srgbClr val="B7B7B7"/>
                </a:solidFill>
              </a:defRPr>
            </a:lvl9pPr>
          </a:lstStyle>
          <a:p>
            <a:endParaRPr/>
          </a:p>
        </p:txBody>
      </p:sp>
      <p:grpSp>
        <p:nvGrpSpPr>
          <p:cNvPr id="2025" name="Google Shape;2025;p283"/>
          <p:cNvGrpSpPr/>
          <p:nvPr/>
        </p:nvGrpSpPr>
        <p:grpSpPr>
          <a:xfrm>
            <a:off x="7" y="9796813"/>
            <a:ext cx="1637066" cy="52894"/>
            <a:chOff x="10313692" y="5282680"/>
            <a:chExt cx="1095614" cy="35400"/>
          </a:xfrm>
        </p:grpSpPr>
        <p:sp>
          <p:nvSpPr>
            <p:cNvPr id="2026" name="Google Shape;2026;p283"/>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27" name="Google Shape;2027;p283"/>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28" name="Google Shape;2028;p283"/>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29" name="Google Shape;2029;p283"/>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pic>
        <p:nvPicPr>
          <p:cNvPr id="2030" name="Google Shape;2030;p283" descr="logo_lockup_cloud_platform_icon_horizontal.png"/>
          <p:cNvPicPr preferRelativeResize="0"/>
          <p:nvPr/>
        </p:nvPicPr>
        <p:blipFill>
          <a:blip r:embed="rId3">
            <a:alphaModFix/>
          </a:blip>
          <a:stretch>
            <a:fillRect/>
          </a:stretch>
        </p:blipFill>
        <p:spPr>
          <a:xfrm>
            <a:off x="14739780" y="9634777"/>
            <a:ext cx="3100468" cy="376950"/>
          </a:xfrm>
          <a:prstGeom prst="rect">
            <a:avLst/>
          </a:prstGeom>
          <a:noFill/>
          <a:ln>
            <a:noFill/>
          </a:ln>
        </p:spPr>
      </p:pic>
    </p:spTree>
    <p:extLst>
      <p:ext uri="{BB962C8B-B14F-4D97-AF65-F5344CB8AC3E}">
        <p14:creationId xmlns:p14="http://schemas.microsoft.com/office/powerpoint/2010/main" val="11327720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Agenda - 4 Item">
  <p:cSld name="Agenda - 4 Item">
    <p:spTree>
      <p:nvGrpSpPr>
        <p:cNvPr id="1" name="Shape 2031"/>
        <p:cNvGrpSpPr/>
        <p:nvPr/>
      </p:nvGrpSpPr>
      <p:grpSpPr>
        <a:xfrm>
          <a:off x="0" y="0"/>
          <a:ext cx="0" cy="0"/>
          <a:chOff x="0" y="0"/>
          <a:chExt cx="0" cy="0"/>
        </a:xfrm>
      </p:grpSpPr>
      <p:sp>
        <p:nvSpPr>
          <p:cNvPr id="2032" name="Google Shape;2032;p284"/>
          <p:cNvSpPr/>
          <p:nvPr/>
        </p:nvSpPr>
        <p:spPr>
          <a:xfrm flipH="1">
            <a:off x="0" y="450"/>
            <a:ext cx="18288000" cy="9315000"/>
          </a:xfrm>
          <a:prstGeom prst="rect">
            <a:avLst/>
          </a:prstGeom>
          <a:solidFill>
            <a:srgbClr val="547DB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033" name="Google Shape;2033;p284"/>
          <p:cNvSpPr txBox="1">
            <a:spLocks noGrp="1"/>
          </p:cNvSpPr>
          <p:nvPr>
            <p:ph type="body" idx="1"/>
          </p:nvPr>
        </p:nvSpPr>
        <p:spPr>
          <a:xfrm>
            <a:off x="2913150" y="2454150"/>
            <a:ext cx="13849200" cy="6148800"/>
          </a:xfrm>
          <a:prstGeom prst="rect">
            <a:avLst/>
          </a:prstGeom>
        </p:spPr>
        <p:txBody>
          <a:bodyPr spcFirstLastPara="1" wrap="square" lIns="91425" tIns="91425" rIns="91425" bIns="91425" anchor="t" anchorCtr="0">
            <a:noAutofit/>
          </a:bodyPr>
          <a:lstStyle>
            <a:lvl1pPr marL="914400" lvl="0" indent="-685800" rtl="0">
              <a:lnSpc>
                <a:spcPct val="300000"/>
              </a:lnSpc>
              <a:spcBef>
                <a:spcPts val="0"/>
              </a:spcBef>
              <a:spcAft>
                <a:spcPts val="0"/>
              </a:spcAft>
              <a:buClr>
                <a:srgbClr val="FFFFFF"/>
              </a:buClr>
              <a:buSzPts val="1800"/>
              <a:buChar char="●"/>
              <a:defRPr sz="3600">
                <a:solidFill>
                  <a:srgbClr val="FFFFFF"/>
                </a:solidFill>
              </a:defRPr>
            </a:lvl1pPr>
            <a:lvl2pPr marL="1828800" lvl="1" indent="-685800" rtl="0">
              <a:lnSpc>
                <a:spcPct val="300000"/>
              </a:lnSpc>
              <a:spcBef>
                <a:spcPts val="0"/>
              </a:spcBef>
              <a:spcAft>
                <a:spcPts val="0"/>
              </a:spcAft>
              <a:buClr>
                <a:srgbClr val="FFFFFF"/>
              </a:buClr>
              <a:buSzPts val="1800"/>
              <a:buChar char="○"/>
              <a:defRPr sz="3600">
                <a:solidFill>
                  <a:srgbClr val="FFFFFF"/>
                </a:solidFill>
              </a:defRPr>
            </a:lvl2pPr>
            <a:lvl3pPr marL="2743200" lvl="2" indent="-685800" rtl="0">
              <a:lnSpc>
                <a:spcPct val="300000"/>
              </a:lnSpc>
              <a:spcBef>
                <a:spcPts val="0"/>
              </a:spcBef>
              <a:spcAft>
                <a:spcPts val="0"/>
              </a:spcAft>
              <a:buClr>
                <a:srgbClr val="FFFFFF"/>
              </a:buClr>
              <a:buSzPts val="1800"/>
              <a:buChar char="■"/>
              <a:defRPr sz="3600">
                <a:solidFill>
                  <a:srgbClr val="FFFFFF"/>
                </a:solidFill>
              </a:defRPr>
            </a:lvl3pPr>
            <a:lvl4pPr marL="3657600" lvl="3" indent="-685800" rtl="0">
              <a:lnSpc>
                <a:spcPct val="300000"/>
              </a:lnSpc>
              <a:spcBef>
                <a:spcPts val="0"/>
              </a:spcBef>
              <a:spcAft>
                <a:spcPts val="0"/>
              </a:spcAft>
              <a:buClr>
                <a:srgbClr val="FFFFFF"/>
              </a:buClr>
              <a:buSzPts val="1800"/>
              <a:buChar char="●"/>
              <a:defRPr sz="3600">
                <a:solidFill>
                  <a:srgbClr val="FFFFFF"/>
                </a:solidFill>
              </a:defRPr>
            </a:lvl4pPr>
            <a:lvl5pPr marL="4572000" lvl="4" indent="-685800" rtl="0">
              <a:lnSpc>
                <a:spcPct val="300000"/>
              </a:lnSpc>
              <a:spcBef>
                <a:spcPts val="0"/>
              </a:spcBef>
              <a:spcAft>
                <a:spcPts val="0"/>
              </a:spcAft>
              <a:buClr>
                <a:srgbClr val="FFFFFF"/>
              </a:buClr>
              <a:buSzPts val="1800"/>
              <a:buChar char="○"/>
              <a:defRPr sz="3600">
                <a:solidFill>
                  <a:srgbClr val="FFFFFF"/>
                </a:solidFill>
              </a:defRPr>
            </a:lvl5pPr>
            <a:lvl6pPr marL="5486400" lvl="5" indent="-685800" rtl="0">
              <a:lnSpc>
                <a:spcPct val="300000"/>
              </a:lnSpc>
              <a:spcBef>
                <a:spcPts val="0"/>
              </a:spcBef>
              <a:spcAft>
                <a:spcPts val="0"/>
              </a:spcAft>
              <a:buClr>
                <a:srgbClr val="FFFFFF"/>
              </a:buClr>
              <a:buSzPts val="1800"/>
              <a:buChar char="■"/>
              <a:defRPr sz="3600">
                <a:solidFill>
                  <a:srgbClr val="FFFFFF"/>
                </a:solidFill>
              </a:defRPr>
            </a:lvl6pPr>
            <a:lvl7pPr marL="6400800" lvl="6" indent="-685800" rtl="0">
              <a:lnSpc>
                <a:spcPct val="300000"/>
              </a:lnSpc>
              <a:spcBef>
                <a:spcPts val="0"/>
              </a:spcBef>
              <a:spcAft>
                <a:spcPts val="0"/>
              </a:spcAft>
              <a:buClr>
                <a:srgbClr val="FFFFFF"/>
              </a:buClr>
              <a:buSzPts val="1800"/>
              <a:buChar char="●"/>
              <a:defRPr sz="3600">
                <a:solidFill>
                  <a:srgbClr val="FFFFFF"/>
                </a:solidFill>
              </a:defRPr>
            </a:lvl7pPr>
            <a:lvl8pPr marL="7315200" lvl="7" indent="-685800" rtl="0">
              <a:lnSpc>
                <a:spcPct val="300000"/>
              </a:lnSpc>
              <a:spcBef>
                <a:spcPts val="0"/>
              </a:spcBef>
              <a:spcAft>
                <a:spcPts val="0"/>
              </a:spcAft>
              <a:buClr>
                <a:srgbClr val="FFFFFF"/>
              </a:buClr>
              <a:buSzPts val="1800"/>
              <a:buChar char="○"/>
              <a:defRPr sz="3600">
                <a:solidFill>
                  <a:srgbClr val="FFFFFF"/>
                </a:solidFill>
              </a:defRPr>
            </a:lvl8pPr>
            <a:lvl9pPr marL="8229600" lvl="8" indent="-685800" rtl="0">
              <a:lnSpc>
                <a:spcPct val="300000"/>
              </a:lnSpc>
              <a:spcBef>
                <a:spcPts val="0"/>
              </a:spcBef>
              <a:spcAft>
                <a:spcPts val="0"/>
              </a:spcAft>
              <a:buClr>
                <a:srgbClr val="FFFFFF"/>
              </a:buClr>
              <a:buSzPts val="1800"/>
              <a:buChar char="■"/>
              <a:defRPr sz="3600">
                <a:solidFill>
                  <a:srgbClr val="FFFFFF"/>
                </a:solidFill>
              </a:defRPr>
            </a:lvl9pPr>
          </a:lstStyle>
          <a:p>
            <a:endParaRPr/>
          </a:p>
        </p:txBody>
      </p:sp>
      <p:sp>
        <p:nvSpPr>
          <p:cNvPr id="2034" name="Google Shape;2034;p284"/>
          <p:cNvSpPr txBox="1">
            <a:spLocks noGrp="1"/>
          </p:cNvSpPr>
          <p:nvPr>
            <p:ph type="title"/>
          </p:nvPr>
        </p:nvSpPr>
        <p:spPr>
          <a:xfrm>
            <a:off x="1143000" y="586350"/>
            <a:ext cx="16764000" cy="112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4800">
                <a:solidFill>
                  <a:srgbClr val="FFFFFF"/>
                </a:solidFill>
              </a:defRPr>
            </a:lvl1pPr>
            <a:lvl2pPr lvl="1" rtl="0">
              <a:spcBef>
                <a:spcPts val="0"/>
              </a:spcBef>
              <a:spcAft>
                <a:spcPts val="0"/>
              </a:spcAft>
              <a:buClr>
                <a:srgbClr val="FFFFFF"/>
              </a:buClr>
              <a:buSzPts val="1600"/>
              <a:buNone/>
              <a:defRPr sz="3200">
                <a:solidFill>
                  <a:srgbClr val="FFFFFF"/>
                </a:solidFill>
              </a:defRPr>
            </a:lvl2pPr>
            <a:lvl3pPr lvl="2" rtl="0">
              <a:spcBef>
                <a:spcPts val="0"/>
              </a:spcBef>
              <a:spcAft>
                <a:spcPts val="0"/>
              </a:spcAft>
              <a:buClr>
                <a:srgbClr val="FFFFFF"/>
              </a:buClr>
              <a:buSzPts val="1600"/>
              <a:buNone/>
              <a:defRPr sz="3200">
                <a:solidFill>
                  <a:srgbClr val="FFFFFF"/>
                </a:solidFill>
              </a:defRPr>
            </a:lvl3pPr>
            <a:lvl4pPr lvl="3" rtl="0">
              <a:spcBef>
                <a:spcPts val="0"/>
              </a:spcBef>
              <a:spcAft>
                <a:spcPts val="0"/>
              </a:spcAft>
              <a:buClr>
                <a:srgbClr val="FFFFFF"/>
              </a:buClr>
              <a:buSzPts val="1600"/>
              <a:buNone/>
              <a:defRPr sz="3200">
                <a:solidFill>
                  <a:srgbClr val="FFFFFF"/>
                </a:solidFill>
              </a:defRPr>
            </a:lvl4pPr>
            <a:lvl5pPr lvl="4" rtl="0">
              <a:spcBef>
                <a:spcPts val="0"/>
              </a:spcBef>
              <a:spcAft>
                <a:spcPts val="0"/>
              </a:spcAft>
              <a:buClr>
                <a:srgbClr val="FFFFFF"/>
              </a:buClr>
              <a:buSzPts val="1600"/>
              <a:buNone/>
              <a:defRPr sz="3200">
                <a:solidFill>
                  <a:srgbClr val="FFFFFF"/>
                </a:solidFill>
              </a:defRPr>
            </a:lvl5pPr>
            <a:lvl6pPr lvl="5" rtl="0">
              <a:spcBef>
                <a:spcPts val="0"/>
              </a:spcBef>
              <a:spcAft>
                <a:spcPts val="0"/>
              </a:spcAft>
              <a:buClr>
                <a:srgbClr val="FFFFFF"/>
              </a:buClr>
              <a:buSzPts val="1600"/>
              <a:buNone/>
              <a:defRPr sz="3200">
                <a:solidFill>
                  <a:srgbClr val="FFFFFF"/>
                </a:solidFill>
              </a:defRPr>
            </a:lvl6pPr>
            <a:lvl7pPr lvl="6" rtl="0">
              <a:spcBef>
                <a:spcPts val="0"/>
              </a:spcBef>
              <a:spcAft>
                <a:spcPts val="0"/>
              </a:spcAft>
              <a:buClr>
                <a:srgbClr val="FFFFFF"/>
              </a:buClr>
              <a:buSzPts val="1600"/>
              <a:buNone/>
              <a:defRPr sz="3200">
                <a:solidFill>
                  <a:srgbClr val="FFFFFF"/>
                </a:solidFill>
              </a:defRPr>
            </a:lvl7pPr>
            <a:lvl8pPr lvl="7" rtl="0">
              <a:spcBef>
                <a:spcPts val="0"/>
              </a:spcBef>
              <a:spcAft>
                <a:spcPts val="0"/>
              </a:spcAft>
              <a:buClr>
                <a:srgbClr val="FFFFFF"/>
              </a:buClr>
              <a:buSzPts val="1600"/>
              <a:buNone/>
              <a:defRPr sz="3200">
                <a:solidFill>
                  <a:srgbClr val="FFFFFF"/>
                </a:solidFill>
              </a:defRPr>
            </a:lvl8pPr>
            <a:lvl9pPr lvl="8" rtl="0">
              <a:spcBef>
                <a:spcPts val="0"/>
              </a:spcBef>
              <a:spcAft>
                <a:spcPts val="0"/>
              </a:spcAft>
              <a:buClr>
                <a:srgbClr val="FFFFFF"/>
              </a:buClr>
              <a:buSzPts val="1600"/>
              <a:buNone/>
              <a:defRPr sz="3200">
                <a:solidFill>
                  <a:srgbClr val="FFFFFF"/>
                </a:solidFill>
              </a:defRPr>
            </a:lvl9pPr>
          </a:lstStyle>
          <a:p>
            <a:endParaRPr/>
          </a:p>
        </p:txBody>
      </p:sp>
      <p:grpSp>
        <p:nvGrpSpPr>
          <p:cNvPr id="2035" name="Google Shape;2035;p284"/>
          <p:cNvGrpSpPr/>
          <p:nvPr/>
        </p:nvGrpSpPr>
        <p:grpSpPr>
          <a:xfrm>
            <a:off x="7" y="9796813"/>
            <a:ext cx="1637066" cy="52894"/>
            <a:chOff x="10313692" y="5282680"/>
            <a:chExt cx="1095614" cy="35400"/>
          </a:xfrm>
        </p:grpSpPr>
        <p:sp>
          <p:nvSpPr>
            <p:cNvPr id="2036" name="Google Shape;2036;p284"/>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37" name="Google Shape;2037;p284"/>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38" name="Google Shape;2038;p284"/>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39" name="Google Shape;2039;p284"/>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pic>
        <p:nvPicPr>
          <p:cNvPr id="2040" name="Google Shape;2040;p284" descr="GCPLive-SlideBckgrd-9.png"/>
          <p:cNvPicPr preferRelativeResize="0"/>
          <p:nvPr/>
        </p:nvPicPr>
        <p:blipFill rotWithShape="1">
          <a:blip r:embed="rId2">
            <a:alphaModFix/>
          </a:blip>
          <a:srcRect r="4888" b="3034"/>
          <a:stretch/>
        </p:blipFill>
        <p:spPr>
          <a:xfrm rot="-5400000">
            <a:off x="-246324" y="1493876"/>
            <a:ext cx="3139948" cy="153100"/>
          </a:xfrm>
          <a:prstGeom prst="rect">
            <a:avLst/>
          </a:prstGeom>
          <a:noFill/>
          <a:ln>
            <a:noFill/>
          </a:ln>
        </p:spPr>
      </p:pic>
      <p:pic>
        <p:nvPicPr>
          <p:cNvPr id="2041" name="Google Shape;2041;p284" descr="GCPLive-SlideBckgrd-9.png"/>
          <p:cNvPicPr preferRelativeResize="0"/>
          <p:nvPr/>
        </p:nvPicPr>
        <p:blipFill rotWithShape="1">
          <a:blip r:embed="rId2">
            <a:alphaModFix/>
          </a:blip>
          <a:srcRect r="47704" b="4525"/>
          <a:stretch/>
        </p:blipFill>
        <p:spPr>
          <a:xfrm rot="-5400000">
            <a:off x="2222600" y="1110499"/>
            <a:ext cx="2371752" cy="150750"/>
          </a:xfrm>
          <a:prstGeom prst="rect">
            <a:avLst/>
          </a:prstGeom>
          <a:noFill/>
          <a:ln>
            <a:noFill/>
          </a:ln>
        </p:spPr>
      </p:pic>
      <p:pic>
        <p:nvPicPr>
          <p:cNvPr id="2042" name="Google Shape;2042;p284" descr="GCPLive-SlideBckgrd-9.png"/>
          <p:cNvPicPr preferRelativeResize="0"/>
          <p:nvPr/>
        </p:nvPicPr>
        <p:blipFill rotWithShape="1">
          <a:blip r:embed="rId2">
            <a:alphaModFix/>
          </a:blip>
          <a:srcRect r="47704" b="4525"/>
          <a:stretch/>
        </p:blipFill>
        <p:spPr>
          <a:xfrm rot="10800000">
            <a:off x="25" y="816325"/>
            <a:ext cx="7384202" cy="150750"/>
          </a:xfrm>
          <a:prstGeom prst="rect">
            <a:avLst/>
          </a:prstGeom>
          <a:noFill/>
          <a:ln>
            <a:noFill/>
          </a:ln>
        </p:spPr>
      </p:pic>
      <p:pic>
        <p:nvPicPr>
          <p:cNvPr id="2043" name="Google Shape;2043;p284" descr="GCPLive-SlideBckgrd-9.png"/>
          <p:cNvPicPr preferRelativeResize="0"/>
          <p:nvPr/>
        </p:nvPicPr>
        <p:blipFill rotWithShape="1">
          <a:blip r:embed="rId2">
            <a:alphaModFix/>
          </a:blip>
          <a:srcRect t="9" r="19165" b="4515"/>
          <a:stretch/>
        </p:blipFill>
        <p:spPr>
          <a:xfrm rot="10800000">
            <a:off x="13" y="1273503"/>
            <a:ext cx="11413802" cy="150750"/>
          </a:xfrm>
          <a:prstGeom prst="rect">
            <a:avLst/>
          </a:prstGeom>
          <a:noFill/>
          <a:ln>
            <a:noFill/>
          </a:ln>
        </p:spPr>
      </p:pic>
      <p:pic>
        <p:nvPicPr>
          <p:cNvPr id="2044" name="Google Shape;2044;p284" descr="GCPLive-SlideBckgrd-6.png"/>
          <p:cNvPicPr preferRelativeResize="0"/>
          <p:nvPr/>
        </p:nvPicPr>
        <p:blipFill rotWithShape="1">
          <a:blip r:embed="rId3">
            <a:alphaModFix/>
          </a:blip>
          <a:srcRect l="3628" t="6751" r="69824" b="12099"/>
          <a:stretch/>
        </p:blipFill>
        <p:spPr>
          <a:xfrm>
            <a:off x="12865001" y="450"/>
            <a:ext cx="5423002" cy="9315000"/>
          </a:xfrm>
          <a:prstGeom prst="rect">
            <a:avLst/>
          </a:prstGeom>
          <a:noFill/>
          <a:ln>
            <a:noFill/>
          </a:ln>
        </p:spPr>
      </p:pic>
      <p:pic>
        <p:nvPicPr>
          <p:cNvPr id="2045" name="Google Shape;2045;p284" descr="logo_lockup_cloud_platform_icon_horizontal.png"/>
          <p:cNvPicPr preferRelativeResize="0"/>
          <p:nvPr/>
        </p:nvPicPr>
        <p:blipFill>
          <a:blip r:embed="rId4">
            <a:alphaModFix/>
          </a:blip>
          <a:stretch>
            <a:fillRect/>
          </a:stretch>
        </p:blipFill>
        <p:spPr>
          <a:xfrm>
            <a:off x="14739780" y="9634777"/>
            <a:ext cx="3100468" cy="376950"/>
          </a:xfrm>
          <a:prstGeom prst="rect">
            <a:avLst/>
          </a:prstGeom>
          <a:noFill/>
          <a:ln>
            <a:noFill/>
          </a:ln>
        </p:spPr>
      </p:pic>
    </p:spTree>
    <p:extLst>
      <p:ext uri="{BB962C8B-B14F-4D97-AF65-F5344CB8AC3E}">
        <p14:creationId xmlns:p14="http://schemas.microsoft.com/office/powerpoint/2010/main" val="33913626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Agenda - 5 Item">
  <p:cSld name="Agenda - 5 Item">
    <p:spTree>
      <p:nvGrpSpPr>
        <p:cNvPr id="1" name="Shape 2046"/>
        <p:cNvGrpSpPr/>
        <p:nvPr/>
      </p:nvGrpSpPr>
      <p:grpSpPr>
        <a:xfrm>
          <a:off x="0" y="0"/>
          <a:ext cx="0" cy="0"/>
          <a:chOff x="0" y="0"/>
          <a:chExt cx="0" cy="0"/>
        </a:xfrm>
      </p:grpSpPr>
      <p:sp>
        <p:nvSpPr>
          <p:cNvPr id="2047" name="Google Shape;2047;p285"/>
          <p:cNvSpPr/>
          <p:nvPr/>
        </p:nvSpPr>
        <p:spPr>
          <a:xfrm flipH="1">
            <a:off x="0" y="450"/>
            <a:ext cx="18288000" cy="9315000"/>
          </a:xfrm>
          <a:prstGeom prst="rect">
            <a:avLst/>
          </a:prstGeom>
          <a:solidFill>
            <a:srgbClr val="547DB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pic>
        <p:nvPicPr>
          <p:cNvPr id="2048" name="Google Shape;2048;p285" descr="GCPLive-SlideBckgrd-9.png"/>
          <p:cNvPicPr preferRelativeResize="0"/>
          <p:nvPr/>
        </p:nvPicPr>
        <p:blipFill rotWithShape="1">
          <a:blip r:embed="rId2">
            <a:alphaModFix/>
          </a:blip>
          <a:srcRect r="47704" b="4525"/>
          <a:stretch/>
        </p:blipFill>
        <p:spPr>
          <a:xfrm rot="-5400000">
            <a:off x="2222600" y="1110499"/>
            <a:ext cx="2371752" cy="150750"/>
          </a:xfrm>
          <a:prstGeom prst="rect">
            <a:avLst/>
          </a:prstGeom>
          <a:noFill/>
          <a:ln>
            <a:noFill/>
          </a:ln>
        </p:spPr>
      </p:pic>
      <p:pic>
        <p:nvPicPr>
          <p:cNvPr id="2049" name="Google Shape;2049;p285" descr="GCPLive-SlideBckgrd-9.png"/>
          <p:cNvPicPr preferRelativeResize="0"/>
          <p:nvPr/>
        </p:nvPicPr>
        <p:blipFill rotWithShape="1">
          <a:blip r:embed="rId2">
            <a:alphaModFix/>
          </a:blip>
          <a:srcRect r="47704" b="4525"/>
          <a:stretch/>
        </p:blipFill>
        <p:spPr>
          <a:xfrm rot="10800000">
            <a:off x="25" y="816325"/>
            <a:ext cx="7384202" cy="150750"/>
          </a:xfrm>
          <a:prstGeom prst="rect">
            <a:avLst/>
          </a:prstGeom>
          <a:noFill/>
          <a:ln>
            <a:noFill/>
          </a:ln>
        </p:spPr>
      </p:pic>
      <p:pic>
        <p:nvPicPr>
          <p:cNvPr id="2050" name="Google Shape;2050;p285" descr="GCPLive-SlideBckgrd-9.png"/>
          <p:cNvPicPr preferRelativeResize="0"/>
          <p:nvPr/>
        </p:nvPicPr>
        <p:blipFill rotWithShape="1">
          <a:blip r:embed="rId2">
            <a:alphaModFix/>
          </a:blip>
          <a:srcRect t="9" r="19165" b="4515"/>
          <a:stretch/>
        </p:blipFill>
        <p:spPr>
          <a:xfrm rot="10800000">
            <a:off x="13" y="1273503"/>
            <a:ext cx="11413802" cy="150750"/>
          </a:xfrm>
          <a:prstGeom prst="rect">
            <a:avLst/>
          </a:prstGeom>
          <a:noFill/>
          <a:ln>
            <a:noFill/>
          </a:ln>
        </p:spPr>
      </p:pic>
      <p:sp>
        <p:nvSpPr>
          <p:cNvPr id="2051" name="Google Shape;2051;p285"/>
          <p:cNvSpPr txBox="1">
            <a:spLocks noGrp="1"/>
          </p:cNvSpPr>
          <p:nvPr>
            <p:ph type="body" idx="1"/>
          </p:nvPr>
        </p:nvSpPr>
        <p:spPr>
          <a:xfrm>
            <a:off x="2913150" y="2454150"/>
            <a:ext cx="13849200" cy="6148800"/>
          </a:xfrm>
          <a:prstGeom prst="rect">
            <a:avLst/>
          </a:prstGeom>
        </p:spPr>
        <p:txBody>
          <a:bodyPr spcFirstLastPara="1" wrap="square" lIns="91425" tIns="91425" rIns="91425" bIns="91425" anchor="t" anchorCtr="0">
            <a:noAutofit/>
          </a:bodyPr>
          <a:lstStyle>
            <a:lvl1pPr marL="914400" lvl="0" indent="-685800" rtl="0">
              <a:lnSpc>
                <a:spcPct val="242000"/>
              </a:lnSpc>
              <a:spcBef>
                <a:spcPts val="0"/>
              </a:spcBef>
              <a:spcAft>
                <a:spcPts val="0"/>
              </a:spcAft>
              <a:buClr>
                <a:srgbClr val="FFFFFF"/>
              </a:buClr>
              <a:buSzPts val="1800"/>
              <a:buChar char="●"/>
              <a:defRPr sz="3600">
                <a:solidFill>
                  <a:srgbClr val="FFFFFF"/>
                </a:solidFill>
              </a:defRPr>
            </a:lvl1pPr>
            <a:lvl2pPr marL="1828800" lvl="1" indent="-685800" rtl="0">
              <a:lnSpc>
                <a:spcPct val="242000"/>
              </a:lnSpc>
              <a:spcBef>
                <a:spcPts val="0"/>
              </a:spcBef>
              <a:spcAft>
                <a:spcPts val="0"/>
              </a:spcAft>
              <a:buClr>
                <a:srgbClr val="FFFFFF"/>
              </a:buClr>
              <a:buSzPts val="1800"/>
              <a:buChar char="○"/>
              <a:defRPr sz="3600">
                <a:solidFill>
                  <a:srgbClr val="FFFFFF"/>
                </a:solidFill>
              </a:defRPr>
            </a:lvl2pPr>
            <a:lvl3pPr marL="2743200" lvl="2" indent="-685800" rtl="0">
              <a:lnSpc>
                <a:spcPct val="242000"/>
              </a:lnSpc>
              <a:spcBef>
                <a:spcPts val="0"/>
              </a:spcBef>
              <a:spcAft>
                <a:spcPts val="0"/>
              </a:spcAft>
              <a:buClr>
                <a:srgbClr val="FFFFFF"/>
              </a:buClr>
              <a:buSzPts val="1800"/>
              <a:buChar char="■"/>
              <a:defRPr sz="3600">
                <a:solidFill>
                  <a:srgbClr val="FFFFFF"/>
                </a:solidFill>
              </a:defRPr>
            </a:lvl3pPr>
            <a:lvl4pPr marL="3657600" lvl="3" indent="-685800" rtl="0">
              <a:lnSpc>
                <a:spcPct val="242000"/>
              </a:lnSpc>
              <a:spcBef>
                <a:spcPts val="0"/>
              </a:spcBef>
              <a:spcAft>
                <a:spcPts val="0"/>
              </a:spcAft>
              <a:buClr>
                <a:srgbClr val="FFFFFF"/>
              </a:buClr>
              <a:buSzPts val="1800"/>
              <a:buChar char="●"/>
              <a:defRPr sz="3600">
                <a:solidFill>
                  <a:srgbClr val="FFFFFF"/>
                </a:solidFill>
              </a:defRPr>
            </a:lvl4pPr>
            <a:lvl5pPr marL="4572000" lvl="4" indent="-685800" rtl="0">
              <a:lnSpc>
                <a:spcPct val="242000"/>
              </a:lnSpc>
              <a:spcBef>
                <a:spcPts val="0"/>
              </a:spcBef>
              <a:spcAft>
                <a:spcPts val="0"/>
              </a:spcAft>
              <a:buClr>
                <a:srgbClr val="FFFFFF"/>
              </a:buClr>
              <a:buSzPts val="1800"/>
              <a:buChar char="○"/>
              <a:defRPr sz="3600">
                <a:solidFill>
                  <a:srgbClr val="FFFFFF"/>
                </a:solidFill>
              </a:defRPr>
            </a:lvl5pPr>
            <a:lvl6pPr marL="5486400" lvl="5" indent="-685800" rtl="0">
              <a:lnSpc>
                <a:spcPct val="242000"/>
              </a:lnSpc>
              <a:spcBef>
                <a:spcPts val="0"/>
              </a:spcBef>
              <a:spcAft>
                <a:spcPts val="0"/>
              </a:spcAft>
              <a:buClr>
                <a:srgbClr val="FFFFFF"/>
              </a:buClr>
              <a:buSzPts val="1800"/>
              <a:buChar char="■"/>
              <a:defRPr sz="3600">
                <a:solidFill>
                  <a:srgbClr val="FFFFFF"/>
                </a:solidFill>
              </a:defRPr>
            </a:lvl6pPr>
            <a:lvl7pPr marL="6400800" lvl="6" indent="-685800" rtl="0">
              <a:lnSpc>
                <a:spcPct val="242000"/>
              </a:lnSpc>
              <a:spcBef>
                <a:spcPts val="0"/>
              </a:spcBef>
              <a:spcAft>
                <a:spcPts val="0"/>
              </a:spcAft>
              <a:buClr>
                <a:srgbClr val="FFFFFF"/>
              </a:buClr>
              <a:buSzPts val="1800"/>
              <a:buChar char="●"/>
              <a:defRPr sz="3600">
                <a:solidFill>
                  <a:srgbClr val="FFFFFF"/>
                </a:solidFill>
              </a:defRPr>
            </a:lvl7pPr>
            <a:lvl8pPr marL="7315200" lvl="7" indent="-685800" rtl="0">
              <a:lnSpc>
                <a:spcPct val="242000"/>
              </a:lnSpc>
              <a:spcBef>
                <a:spcPts val="0"/>
              </a:spcBef>
              <a:spcAft>
                <a:spcPts val="0"/>
              </a:spcAft>
              <a:buClr>
                <a:srgbClr val="FFFFFF"/>
              </a:buClr>
              <a:buSzPts val="1800"/>
              <a:buChar char="○"/>
              <a:defRPr sz="3600">
                <a:solidFill>
                  <a:srgbClr val="FFFFFF"/>
                </a:solidFill>
              </a:defRPr>
            </a:lvl8pPr>
            <a:lvl9pPr marL="8229600" lvl="8" indent="-685800" rtl="0">
              <a:lnSpc>
                <a:spcPct val="242000"/>
              </a:lnSpc>
              <a:spcBef>
                <a:spcPts val="0"/>
              </a:spcBef>
              <a:spcAft>
                <a:spcPts val="0"/>
              </a:spcAft>
              <a:buClr>
                <a:srgbClr val="FFFFFF"/>
              </a:buClr>
              <a:buSzPts val="1800"/>
              <a:buChar char="■"/>
              <a:defRPr sz="3600">
                <a:solidFill>
                  <a:srgbClr val="FFFFFF"/>
                </a:solidFill>
              </a:defRPr>
            </a:lvl9pPr>
          </a:lstStyle>
          <a:p>
            <a:endParaRPr/>
          </a:p>
        </p:txBody>
      </p:sp>
      <p:sp>
        <p:nvSpPr>
          <p:cNvPr id="2052" name="Google Shape;2052;p285"/>
          <p:cNvSpPr txBox="1">
            <a:spLocks noGrp="1"/>
          </p:cNvSpPr>
          <p:nvPr>
            <p:ph type="title"/>
          </p:nvPr>
        </p:nvSpPr>
        <p:spPr>
          <a:xfrm>
            <a:off x="1143000" y="586350"/>
            <a:ext cx="16764600" cy="112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4800">
                <a:solidFill>
                  <a:srgbClr val="FFFFFF"/>
                </a:solidFill>
              </a:defRPr>
            </a:lvl1pPr>
            <a:lvl2pPr lvl="1" rtl="0">
              <a:spcBef>
                <a:spcPts val="0"/>
              </a:spcBef>
              <a:spcAft>
                <a:spcPts val="0"/>
              </a:spcAft>
              <a:buClr>
                <a:srgbClr val="FFFFFF"/>
              </a:buClr>
              <a:buSzPts val="1600"/>
              <a:buNone/>
              <a:defRPr sz="3200">
                <a:solidFill>
                  <a:srgbClr val="FFFFFF"/>
                </a:solidFill>
              </a:defRPr>
            </a:lvl2pPr>
            <a:lvl3pPr lvl="2" rtl="0">
              <a:spcBef>
                <a:spcPts val="0"/>
              </a:spcBef>
              <a:spcAft>
                <a:spcPts val="0"/>
              </a:spcAft>
              <a:buClr>
                <a:srgbClr val="FFFFFF"/>
              </a:buClr>
              <a:buSzPts val="1600"/>
              <a:buNone/>
              <a:defRPr sz="3200">
                <a:solidFill>
                  <a:srgbClr val="FFFFFF"/>
                </a:solidFill>
              </a:defRPr>
            </a:lvl3pPr>
            <a:lvl4pPr lvl="3" rtl="0">
              <a:spcBef>
                <a:spcPts val="0"/>
              </a:spcBef>
              <a:spcAft>
                <a:spcPts val="0"/>
              </a:spcAft>
              <a:buClr>
                <a:srgbClr val="FFFFFF"/>
              </a:buClr>
              <a:buSzPts val="1600"/>
              <a:buNone/>
              <a:defRPr sz="3200">
                <a:solidFill>
                  <a:srgbClr val="FFFFFF"/>
                </a:solidFill>
              </a:defRPr>
            </a:lvl4pPr>
            <a:lvl5pPr lvl="4" rtl="0">
              <a:spcBef>
                <a:spcPts val="0"/>
              </a:spcBef>
              <a:spcAft>
                <a:spcPts val="0"/>
              </a:spcAft>
              <a:buClr>
                <a:srgbClr val="FFFFFF"/>
              </a:buClr>
              <a:buSzPts val="1600"/>
              <a:buNone/>
              <a:defRPr sz="3200">
                <a:solidFill>
                  <a:srgbClr val="FFFFFF"/>
                </a:solidFill>
              </a:defRPr>
            </a:lvl5pPr>
            <a:lvl6pPr lvl="5" rtl="0">
              <a:spcBef>
                <a:spcPts val="0"/>
              </a:spcBef>
              <a:spcAft>
                <a:spcPts val="0"/>
              </a:spcAft>
              <a:buClr>
                <a:srgbClr val="FFFFFF"/>
              </a:buClr>
              <a:buSzPts val="1600"/>
              <a:buNone/>
              <a:defRPr sz="3200">
                <a:solidFill>
                  <a:srgbClr val="FFFFFF"/>
                </a:solidFill>
              </a:defRPr>
            </a:lvl6pPr>
            <a:lvl7pPr lvl="6" rtl="0">
              <a:spcBef>
                <a:spcPts val="0"/>
              </a:spcBef>
              <a:spcAft>
                <a:spcPts val="0"/>
              </a:spcAft>
              <a:buClr>
                <a:srgbClr val="FFFFFF"/>
              </a:buClr>
              <a:buSzPts val="1600"/>
              <a:buNone/>
              <a:defRPr sz="3200">
                <a:solidFill>
                  <a:srgbClr val="FFFFFF"/>
                </a:solidFill>
              </a:defRPr>
            </a:lvl7pPr>
            <a:lvl8pPr lvl="7" rtl="0">
              <a:spcBef>
                <a:spcPts val="0"/>
              </a:spcBef>
              <a:spcAft>
                <a:spcPts val="0"/>
              </a:spcAft>
              <a:buClr>
                <a:srgbClr val="FFFFFF"/>
              </a:buClr>
              <a:buSzPts val="1600"/>
              <a:buNone/>
              <a:defRPr sz="3200">
                <a:solidFill>
                  <a:srgbClr val="FFFFFF"/>
                </a:solidFill>
              </a:defRPr>
            </a:lvl8pPr>
            <a:lvl9pPr lvl="8" rtl="0">
              <a:spcBef>
                <a:spcPts val="0"/>
              </a:spcBef>
              <a:spcAft>
                <a:spcPts val="0"/>
              </a:spcAft>
              <a:buClr>
                <a:srgbClr val="FFFFFF"/>
              </a:buClr>
              <a:buSzPts val="1600"/>
              <a:buNone/>
              <a:defRPr sz="3200">
                <a:solidFill>
                  <a:srgbClr val="FFFFFF"/>
                </a:solidFill>
              </a:defRPr>
            </a:lvl9pPr>
          </a:lstStyle>
          <a:p>
            <a:endParaRPr/>
          </a:p>
        </p:txBody>
      </p:sp>
      <p:grpSp>
        <p:nvGrpSpPr>
          <p:cNvPr id="2053" name="Google Shape;2053;p285"/>
          <p:cNvGrpSpPr/>
          <p:nvPr/>
        </p:nvGrpSpPr>
        <p:grpSpPr>
          <a:xfrm>
            <a:off x="7" y="9796813"/>
            <a:ext cx="1637066" cy="52894"/>
            <a:chOff x="10313692" y="5282680"/>
            <a:chExt cx="1095614" cy="35400"/>
          </a:xfrm>
        </p:grpSpPr>
        <p:sp>
          <p:nvSpPr>
            <p:cNvPr id="2054" name="Google Shape;2054;p285"/>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55" name="Google Shape;2055;p285"/>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56" name="Google Shape;2056;p285"/>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57" name="Google Shape;2057;p285"/>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pic>
        <p:nvPicPr>
          <p:cNvPr id="2058" name="Google Shape;2058;p285" descr="GCPLive-SlideBckgrd-6.png"/>
          <p:cNvPicPr preferRelativeResize="0"/>
          <p:nvPr/>
        </p:nvPicPr>
        <p:blipFill rotWithShape="1">
          <a:blip r:embed="rId3">
            <a:alphaModFix/>
          </a:blip>
          <a:srcRect l="3628" t="6751" r="69824" b="12099"/>
          <a:stretch/>
        </p:blipFill>
        <p:spPr>
          <a:xfrm>
            <a:off x="12865001" y="450"/>
            <a:ext cx="5423002" cy="9315000"/>
          </a:xfrm>
          <a:prstGeom prst="rect">
            <a:avLst/>
          </a:prstGeom>
          <a:noFill/>
          <a:ln>
            <a:noFill/>
          </a:ln>
        </p:spPr>
      </p:pic>
      <p:pic>
        <p:nvPicPr>
          <p:cNvPr id="2059" name="Google Shape;2059;p285" descr="GCPLive-SlideBckgrd-9.png"/>
          <p:cNvPicPr preferRelativeResize="0"/>
          <p:nvPr/>
        </p:nvPicPr>
        <p:blipFill rotWithShape="1">
          <a:blip r:embed="rId2">
            <a:alphaModFix/>
          </a:blip>
          <a:srcRect r="4888" b="3034"/>
          <a:stretch/>
        </p:blipFill>
        <p:spPr>
          <a:xfrm rot="-5400000">
            <a:off x="-246324" y="1493876"/>
            <a:ext cx="3139948" cy="153100"/>
          </a:xfrm>
          <a:prstGeom prst="rect">
            <a:avLst/>
          </a:prstGeom>
          <a:noFill/>
          <a:ln>
            <a:noFill/>
          </a:ln>
        </p:spPr>
      </p:pic>
      <p:pic>
        <p:nvPicPr>
          <p:cNvPr id="2060" name="Google Shape;2060;p285" descr="logo_lockup_cloud_platform_icon_horizontal.png"/>
          <p:cNvPicPr preferRelativeResize="0"/>
          <p:nvPr/>
        </p:nvPicPr>
        <p:blipFill>
          <a:blip r:embed="rId4">
            <a:alphaModFix/>
          </a:blip>
          <a:stretch>
            <a:fillRect/>
          </a:stretch>
        </p:blipFill>
        <p:spPr>
          <a:xfrm>
            <a:off x="14739780" y="9634777"/>
            <a:ext cx="3100468" cy="376950"/>
          </a:xfrm>
          <a:prstGeom prst="rect">
            <a:avLst/>
          </a:prstGeom>
          <a:noFill/>
          <a:ln>
            <a:noFill/>
          </a:ln>
        </p:spPr>
      </p:pic>
    </p:spTree>
    <p:extLst>
      <p:ext uri="{BB962C8B-B14F-4D97-AF65-F5344CB8AC3E}">
        <p14:creationId xmlns:p14="http://schemas.microsoft.com/office/powerpoint/2010/main" val="1161568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ll-Out Slide - White Text">
  <p:cSld name="Call-Out Slide - White Text">
    <p:spTree>
      <p:nvGrpSpPr>
        <p:cNvPr id="1" name="Shape 2061"/>
        <p:cNvGrpSpPr/>
        <p:nvPr/>
      </p:nvGrpSpPr>
      <p:grpSpPr>
        <a:xfrm>
          <a:off x="0" y="0"/>
          <a:ext cx="0" cy="0"/>
          <a:chOff x="0" y="0"/>
          <a:chExt cx="0" cy="0"/>
        </a:xfrm>
      </p:grpSpPr>
      <p:sp>
        <p:nvSpPr>
          <p:cNvPr id="2062" name="Google Shape;2062;p286"/>
          <p:cNvSpPr txBox="1">
            <a:spLocks noGrp="1"/>
          </p:cNvSpPr>
          <p:nvPr>
            <p:ph type="title"/>
          </p:nvPr>
        </p:nvSpPr>
        <p:spPr>
          <a:xfrm>
            <a:off x="663050" y="1935950"/>
            <a:ext cx="16746000" cy="3495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400">
                <a:solidFill>
                  <a:srgbClr val="FFFFFF"/>
                </a:solidFill>
              </a:defRPr>
            </a:lvl1pPr>
            <a:lvl2pPr lvl="1" rtl="0">
              <a:spcBef>
                <a:spcPts val="0"/>
              </a:spcBef>
              <a:spcAft>
                <a:spcPts val="0"/>
              </a:spcAft>
              <a:buNone/>
              <a:defRPr>
                <a:solidFill>
                  <a:srgbClr val="777777"/>
                </a:solidFill>
              </a:defRPr>
            </a:lvl2pPr>
            <a:lvl3pPr lvl="2" rtl="0">
              <a:spcBef>
                <a:spcPts val="0"/>
              </a:spcBef>
              <a:spcAft>
                <a:spcPts val="0"/>
              </a:spcAft>
              <a:buNone/>
              <a:defRPr>
                <a:solidFill>
                  <a:srgbClr val="777777"/>
                </a:solidFill>
              </a:defRPr>
            </a:lvl3pPr>
            <a:lvl4pPr lvl="3" rtl="0">
              <a:spcBef>
                <a:spcPts val="0"/>
              </a:spcBef>
              <a:spcAft>
                <a:spcPts val="0"/>
              </a:spcAft>
              <a:buNone/>
              <a:defRPr>
                <a:solidFill>
                  <a:srgbClr val="777777"/>
                </a:solidFill>
              </a:defRPr>
            </a:lvl4pPr>
            <a:lvl5pPr lvl="4" rtl="0">
              <a:spcBef>
                <a:spcPts val="0"/>
              </a:spcBef>
              <a:spcAft>
                <a:spcPts val="0"/>
              </a:spcAft>
              <a:buNone/>
              <a:defRPr>
                <a:solidFill>
                  <a:srgbClr val="777777"/>
                </a:solidFill>
              </a:defRPr>
            </a:lvl5pPr>
            <a:lvl6pPr lvl="5" rtl="0">
              <a:spcBef>
                <a:spcPts val="0"/>
              </a:spcBef>
              <a:spcAft>
                <a:spcPts val="0"/>
              </a:spcAft>
              <a:buNone/>
              <a:defRPr>
                <a:solidFill>
                  <a:srgbClr val="777777"/>
                </a:solidFill>
              </a:defRPr>
            </a:lvl6pPr>
            <a:lvl7pPr lvl="6" rtl="0">
              <a:spcBef>
                <a:spcPts val="0"/>
              </a:spcBef>
              <a:spcAft>
                <a:spcPts val="0"/>
              </a:spcAft>
              <a:buNone/>
              <a:defRPr>
                <a:solidFill>
                  <a:srgbClr val="777777"/>
                </a:solidFill>
              </a:defRPr>
            </a:lvl7pPr>
            <a:lvl8pPr lvl="7" rtl="0">
              <a:spcBef>
                <a:spcPts val="0"/>
              </a:spcBef>
              <a:spcAft>
                <a:spcPts val="0"/>
              </a:spcAft>
              <a:buNone/>
              <a:defRPr>
                <a:solidFill>
                  <a:srgbClr val="777777"/>
                </a:solidFill>
              </a:defRPr>
            </a:lvl8pPr>
            <a:lvl9pPr lvl="8" rtl="0">
              <a:spcBef>
                <a:spcPts val="0"/>
              </a:spcBef>
              <a:spcAft>
                <a:spcPts val="0"/>
              </a:spcAft>
              <a:buNone/>
              <a:defRPr>
                <a:solidFill>
                  <a:srgbClr val="777777"/>
                </a:solidFill>
              </a:defRPr>
            </a:lvl9pPr>
          </a:lstStyle>
          <a:p>
            <a:endParaRPr/>
          </a:p>
        </p:txBody>
      </p:sp>
      <p:grpSp>
        <p:nvGrpSpPr>
          <p:cNvPr id="2063" name="Google Shape;2063;p286"/>
          <p:cNvGrpSpPr/>
          <p:nvPr/>
        </p:nvGrpSpPr>
        <p:grpSpPr>
          <a:xfrm>
            <a:off x="7" y="9796813"/>
            <a:ext cx="1637066" cy="52894"/>
            <a:chOff x="10313692" y="5282680"/>
            <a:chExt cx="1095614" cy="35400"/>
          </a:xfrm>
        </p:grpSpPr>
        <p:sp>
          <p:nvSpPr>
            <p:cNvPr id="2064" name="Google Shape;2064;p286"/>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65" name="Google Shape;2065;p286"/>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66" name="Google Shape;2066;p286"/>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67" name="Google Shape;2067;p286"/>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pic>
        <p:nvPicPr>
          <p:cNvPr id="2068" name="Google Shape;2068;p286"/>
          <p:cNvPicPr preferRelativeResize="0"/>
          <p:nvPr/>
        </p:nvPicPr>
        <p:blipFill rotWithShape="1">
          <a:blip r:embed="rId2">
            <a:alphaModFix/>
          </a:blip>
          <a:srcRect l="5565" t="19283" r="5387" b="20363"/>
          <a:stretch/>
        </p:blipFill>
        <p:spPr>
          <a:xfrm>
            <a:off x="14807601" y="9575241"/>
            <a:ext cx="3042346" cy="496062"/>
          </a:xfrm>
          <a:prstGeom prst="rect">
            <a:avLst/>
          </a:prstGeom>
          <a:noFill/>
          <a:ln>
            <a:noFill/>
          </a:ln>
        </p:spPr>
      </p:pic>
    </p:spTree>
    <p:extLst>
      <p:ext uri="{BB962C8B-B14F-4D97-AF65-F5344CB8AC3E}">
        <p14:creationId xmlns:p14="http://schemas.microsoft.com/office/powerpoint/2010/main" val="21945760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ll-Out Slide - Grey Text">
  <p:cSld name="Call-Out Slide - Grey Text">
    <p:spTree>
      <p:nvGrpSpPr>
        <p:cNvPr id="1" name="Shape 2069"/>
        <p:cNvGrpSpPr/>
        <p:nvPr/>
      </p:nvGrpSpPr>
      <p:grpSpPr>
        <a:xfrm>
          <a:off x="0" y="0"/>
          <a:ext cx="0" cy="0"/>
          <a:chOff x="0" y="0"/>
          <a:chExt cx="0" cy="0"/>
        </a:xfrm>
      </p:grpSpPr>
      <p:sp>
        <p:nvSpPr>
          <p:cNvPr id="2070" name="Google Shape;2070;p287"/>
          <p:cNvSpPr txBox="1">
            <a:spLocks noGrp="1"/>
          </p:cNvSpPr>
          <p:nvPr>
            <p:ph type="title"/>
          </p:nvPr>
        </p:nvSpPr>
        <p:spPr>
          <a:xfrm>
            <a:off x="663050" y="1935950"/>
            <a:ext cx="16746000" cy="3495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400">
                <a:solidFill>
                  <a:srgbClr val="777777"/>
                </a:solidFill>
              </a:defRPr>
            </a:lvl1pPr>
            <a:lvl2pPr lvl="1" rtl="0">
              <a:spcBef>
                <a:spcPts val="0"/>
              </a:spcBef>
              <a:spcAft>
                <a:spcPts val="0"/>
              </a:spcAft>
              <a:buNone/>
              <a:defRPr>
                <a:solidFill>
                  <a:srgbClr val="777777"/>
                </a:solidFill>
              </a:defRPr>
            </a:lvl2pPr>
            <a:lvl3pPr lvl="2" rtl="0">
              <a:spcBef>
                <a:spcPts val="0"/>
              </a:spcBef>
              <a:spcAft>
                <a:spcPts val="0"/>
              </a:spcAft>
              <a:buNone/>
              <a:defRPr>
                <a:solidFill>
                  <a:srgbClr val="777777"/>
                </a:solidFill>
              </a:defRPr>
            </a:lvl3pPr>
            <a:lvl4pPr lvl="3" rtl="0">
              <a:spcBef>
                <a:spcPts val="0"/>
              </a:spcBef>
              <a:spcAft>
                <a:spcPts val="0"/>
              </a:spcAft>
              <a:buNone/>
              <a:defRPr>
                <a:solidFill>
                  <a:srgbClr val="777777"/>
                </a:solidFill>
              </a:defRPr>
            </a:lvl4pPr>
            <a:lvl5pPr lvl="4" rtl="0">
              <a:spcBef>
                <a:spcPts val="0"/>
              </a:spcBef>
              <a:spcAft>
                <a:spcPts val="0"/>
              </a:spcAft>
              <a:buNone/>
              <a:defRPr>
                <a:solidFill>
                  <a:srgbClr val="777777"/>
                </a:solidFill>
              </a:defRPr>
            </a:lvl5pPr>
            <a:lvl6pPr lvl="5" rtl="0">
              <a:spcBef>
                <a:spcPts val="0"/>
              </a:spcBef>
              <a:spcAft>
                <a:spcPts val="0"/>
              </a:spcAft>
              <a:buNone/>
              <a:defRPr>
                <a:solidFill>
                  <a:srgbClr val="777777"/>
                </a:solidFill>
              </a:defRPr>
            </a:lvl6pPr>
            <a:lvl7pPr lvl="6" rtl="0">
              <a:spcBef>
                <a:spcPts val="0"/>
              </a:spcBef>
              <a:spcAft>
                <a:spcPts val="0"/>
              </a:spcAft>
              <a:buNone/>
              <a:defRPr>
                <a:solidFill>
                  <a:srgbClr val="777777"/>
                </a:solidFill>
              </a:defRPr>
            </a:lvl7pPr>
            <a:lvl8pPr lvl="7" rtl="0">
              <a:spcBef>
                <a:spcPts val="0"/>
              </a:spcBef>
              <a:spcAft>
                <a:spcPts val="0"/>
              </a:spcAft>
              <a:buNone/>
              <a:defRPr>
                <a:solidFill>
                  <a:srgbClr val="777777"/>
                </a:solidFill>
              </a:defRPr>
            </a:lvl8pPr>
            <a:lvl9pPr lvl="8" rtl="0">
              <a:spcBef>
                <a:spcPts val="0"/>
              </a:spcBef>
              <a:spcAft>
                <a:spcPts val="0"/>
              </a:spcAft>
              <a:buNone/>
              <a:defRPr>
                <a:solidFill>
                  <a:srgbClr val="777777"/>
                </a:solidFill>
              </a:defRPr>
            </a:lvl9pPr>
          </a:lstStyle>
          <a:p>
            <a:endParaRPr/>
          </a:p>
        </p:txBody>
      </p:sp>
      <p:grpSp>
        <p:nvGrpSpPr>
          <p:cNvPr id="2071" name="Google Shape;2071;p287"/>
          <p:cNvGrpSpPr/>
          <p:nvPr/>
        </p:nvGrpSpPr>
        <p:grpSpPr>
          <a:xfrm>
            <a:off x="7" y="9796813"/>
            <a:ext cx="1637066" cy="52894"/>
            <a:chOff x="10313692" y="5282680"/>
            <a:chExt cx="1095614" cy="35400"/>
          </a:xfrm>
        </p:grpSpPr>
        <p:sp>
          <p:nvSpPr>
            <p:cNvPr id="2072" name="Google Shape;2072;p287"/>
            <p:cNvSpPr/>
            <p:nvPr/>
          </p:nvSpPr>
          <p:spPr>
            <a:xfrm>
              <a:off x="10581406" y="5282680"/>
              <a:ext cx="277500" cy="35400"/>
            </a:xfrm>
            <a:prstGeom prst="rect">
              <a:avLst/>
            </a:prstGeom>
            <a:solidFill>
              <a:srgbClr val="D84437"/>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73" name="Google Shape;2073;p287"/>
            <p:cNvSpPr/>
            <p:nvPr/>
          </p:nvSpPr>
          <p:spPr>
            <a:xfrm>
              <a:off x="10858801" y="5282680"/>
              <a:ext cx="275100" cy="35400"/>
            </a:xfrm>
            <a:prstGeom prst="rect">
              <a:avLst/>
            </a:prstGeom>
            <a:solidFill>
              <a:srgbClr val="F4B400"/>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74" name="Google Shape;2074;p287"/>
            <p:cNvSpPr/>
            <p:nvPr/>
          </p:nvSpPr>
          <p:spPr>
            <a:xfrm>
              <a:off x="11133906" y="5282680"/>
              <a:ext cx="275400" cy="35400"/>
            </a:xfrm>
            <a:prstGeom prst="rect">
              <a:avLst/>
            </a:prstGeom>
            <a:solidFill>
              <a:srgbClr val="0F9D58"/>
            </a:solidFill>
            <a:ln>
              <a:noFill/>
            </a:ln>
          </p:spPr>
          <p:txBody>
            <a:bodyPr spcFirstLastPara="1" wrap="square" lIns="121875" tIns="60925" rIns="121875" bIns="60925" anchor="t" anchorCtr="0">
              <a:noAutofit/>
            </a:bodyPr>
            <a:lstStyle/>
            <a:p>
              <a:pPr marL="0" lvl="0" indent="0" algn="l" rtl="0">
                <a:spcBef>
                  <a:spcPts val="0"/>
                </a:spcBef>
                <a:spcAft>
                  <a:spcPts val="0"/>
                </a:spcAft>
                <a:buNone/>
              </a:pPr>
              <a:endParaRPr sz="2800"/>
            </a:p>
          </p:txBody>
        </p:sp>
        <p:sp>
          <p:nvSpPr>
            <p:cNvPr id="2075" name="Google Shape;2075;p287"/>
            <p:cNvSpPr/>
            <p:nvPr/>
          </p:nvSpPr>
          <p:spPr>
            <a:xfrm>
              <a:off x="10313692" y="5282680"/>
              <a:ext cx="277500" cy="35400"/>
            </a:xfrm>
            <a:prstGeom prst="rect">
              <a:avLst/>
            </a:prstGeom>
            <a:solidFill>
              <a:srgbClr val="4285F4"/>
            </a:solidFill>
            <a:ln>
              <a:noFill/>
            </a:ln>
          </p:spPr>
          <p:txBody>
            <a:bodyPr spcFirstLastPara="1" wrap="square" lIns="121875" tIns="60925" rIns="121875" bIns="60925" anchor="t" anchorCtr="0">
              <a:noAutofit/>
            </a:bodyPr>
            <a:lstStyle/>
            <a:p>
              <a:pPr marL="0" lvl="0" indent="0" algn="l" rtl="0">
                <a:spcBef>
                  <a:spcPts val="0"/>
                </a:spcBef>
                <a:spcAft>
                  <a:spcPts val="0"/>
                </a:spcAft>
                <a:buNone/>
              </a:pPr>
              <a:r>
                <a:rPr lang="en" sz="2800"/>
                <a:t> </a:t>
              </a:r>
              <a:endParaRPr sz="2800"/>
            </a:p>
          </p:txBody>
        </p:sp>
      </p:grpSp>
      <p:pic>
        <p:nvPicPr>
          <p:cNvPr id="2076" name="Google Shape;2076;p287"/>
          <p:cNvPicPr preferRelativeResize="0"/>
          <p:nvPr/>
        </p:nvPicPr>
        <p:blipFill rotWithShape="1">
          <a:blip r:embed="rId2">
            <a:alphaModFix/>
          </a:blip>
          <a:srcRect l="5565" t="19283" r="5387" b="20363"/>
          <a:stretch/>
        </p:blipFill>
        <p:spPr>
          <a:xfrm>
            <a:off x="14807601" y="9575241"/>
            <a:ext cx="3042346" cy="496062"/>
          </a:xfrm>
          <a:prstGeom prst="rect">
            <a:avLst/>
          </a:prstGeom>
          <a:noFill/>
          <a:ln>
            <a:noFill/>
          </a:ln>
        </p:spPr>
      </p:pic>
    </p:spTree>
    <p:extLst>
      <p:ext uri="{BB962C8B-B14F-4D97-AF65-F5344CB8AC3E}">
        <p14:creationId xmlns:p14="http://schemas.microsoft.com/office/powerpoint/2010/main" val="5194533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entered Quote">
  <p:cSld name="Centered Quote">
    <p:spTree>
      <p:nvGrpSpPr>
        <p:cNvPr id="1" name="Shape 2077"/>
        <p:cNvGrpSpPr/>
        <p:nvPr/>
      </p:nvGrpSpPr>
      <p:grpSpPr>
        <a:xfrm>
          <a:off x="0" y="0"/>
          <a:ext cx="0" cy="0"/>
          <a:chOff x="0" y="0"/>
          <a:chExt cx="0" cy="0"/>
        </a:xfrm>
      </p:grpSpPr>
      <p:pic>
        <p:nvPicPr>
          <p:cNvPr id="2078" name="Google Shape;2078;p288" descr="GCPLive-SlideBckgrd-2.png"/>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2079" name="Google Shape;2079;p288"/>
          <p:cNvSpPr txBox="1">
            <a:spLocks noGrp="1"/>
          </p:cNvSpPr>
          <p:nvPr>
            <p:ph type="ctrTitle"/>
          </p:nvPr>
        </p:nvSpPr>
        <p:spPr>
          <a:xfrm>
            <a:off x="5045400" y="3728150"/>
            <a:ext cx="8197200" cy="390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rgbClr val="777777"/>
              </a:buClr>
              <a:buSzPts val="1800"/>
              <a:buNone/>
              <a:defRPr sz="3600">
                <a:solidFill>
                  <a:srgbClr val="777777"/>
                </a:solidFill>
              </a:defRPr>
            </a:lvl1pPr>
            <a:lvl2pPr lvl="1" algn="ctr" rtl="0">
              <a:spcBef>
                <a:spcPts val="0"/>
              </a:spcBef>
              <a:spcAft>
                <a:spcPts val="0"/>
              </a:spcAft>
              <a:buSzPts val="1800"/>
              <a:buNone/>
              <a:defRPr sz="3600"/>
            </a:lvl2pPr>
            <a:lvl3pPr lvl="2" algn="ctr" rtl="0">
              <a:spcBef>
                <a:spcPts val="0"/>
              </a:spcBef>
              <a:spcAft>
                <a:spcPts val="0"/>
              </a:spcAft>
              <a:buSzPts val="1800"/>
              <a:buNone/>
              <a:defRPr sz="3600"/>
            </a:lvl3pPr>
            <a:lvl4pPr lvl="3" algn="ctr" rtl="0">
              <a:spcBef>
                <a:spcPts val="0"/>
              </a:spcBef>
              <a:spcAft>
                <a:spcPts val="0"/>
              </a:spcAft>
              <a:buSzPts val="1800"/>
              <a:buNone/>
              <a:defRPr sz="3600"/>
            </a:lvl4pPr>
            <a:lvl5pPr lvl="4" algn="ctr" rtl="0">
              <a:spcBef>
                <a:spcPts val="0"/>
              </a:spcBef>
              <a:spcAft>
                <a:spcPts val="0"/>
              </a:spcAft>
              <a:buSzPts val="1800"/>
              <a:buNone/>
              <a:defRPr sz="3600"/>
            </a:lvl5pPr>
            <a:lvl6pPr lvl="5" algn="ctr" rtl="0">
              <a:spcBef>
                <a:spcPts val="0"/>
              </a:spcBef>
              <a:spcAft>
                <a:spcPts val="0"/>
              </a:spcAft>
              <a:buSzPts val="1800"/>
              <a:buNone/>
              <a:defRPr sz="3600"/>
            </a:lvl6pPr>
            <a:lvl7pPr lvl="6" algn="ctr" rtl="0">
              <a:spcBef>
                <a:spcPts val="0"/>
              </a:spcBef>
              <a:spcAft>
                <a:spcPts val="0"/>
              </a:spcAft>
              <a:buSzPts val="1800"/>
              <a:buNone/>
              <a:defRPr sz="3600"/>
            </a:lvl7pPr>
            <a:lvl8pPr lvl="7" algn="ctr" rtl="0">
              <a:spcBef>
                <a:spcPts val="0"/>
              </a:spcBef>
              <a:spcAft>
                <a:spcPts val="0"/>
              </a:spcAft>
              <a:buSzPts val="1800"/>
              <a:buNone/>
              <a:defRPr sz="3600"/>
            </a:lvl8pPr>
            <a:lvl9pPr lvl="8" algn="ctr" rtl="0">
              <a:spcBef>
                <a:spcPts val="0"/>
              </a:spcBef>
              <a:spcAft>
                <a:spcPts val="0"/>
              </a:spcAft>
              <a:buSzPts val="1800"/>
              <a:buNone/>
              <a:defRPr sz="3600"/>
            </a:lvl9pPr>
          </a:lstStyle>
          <a:p>
            <a:endParaRPr/>
          </a:p>
        </p:txBody>
      </p:sp>
      <p:sp>
        <p:nvSpPr>
          <p:cNvPr id="2080" name="Google Shape;2080;p288"/>
          <p:cNvSpPr txBox="1">
            <a:spLocks noGrp="1"/>
          </p:cNvSpPr>
          <p:nvPr>
            <p:ph type="subTitle" idx="1"/>
          </p:nvPr>
        </p:nvSpPr>
        <p:spPr>
          <a:xfrm>
            <a:off x="5647200" y="6455800"/>
            <a:ext cx="6993600" cy="652200"/>
          </a:xfrm>
          <a:prstGeom prst="rect">
            <a:avLst/>
          </a:prstGeom>
          <a:noFill/>
          <a:ln>
            <a:noFill/>
          </a:ln>
        </p:spPr>
        <p:txBody>
          <a:bodyPr spcFirstLastPara="1" wrap="square" lIns="91425" tIns="91425" rIns="91425" bIns="91425" anchor="ctr" anchorCtr="0">
            <a:noAutofit/>
          </a:bodyPr>
          <a:lstStyle>
            <a:lvl1pPr marL="0" marR="0" lvl="0" indent="0" algn="ctr" rtl="0">
              <a:lnSpc>
                <a:spcPct val="115000"/>
              </a:lnSpc>
              <a:spcBef>
                <a:spcPts val="800"/>
              </a:spcBef>
              <a:spcAft>
                <a:spcPts val="0"/>
              </a:spcAft>
              <a:buClr>
                <a:srgbClr val="777777"/>
              </a:buClr>
              <a:buSzPts val="1200"/>
              <a:buFont typeface="Open Sans"/>
              <a:buNone/>
              <a:defRPr sz="2400" b="0" i="0" u="none" strike="noStrike" cap="none">
                <a:solidFill>
                  <a:srgbClr val="777777"/>
                </a:solidFill>
                <a:latin typeface="Open Sans"/>
                <a:ea typeface="Open Sans"/>
                <a:cs typeface="Open Sans"/>
                <a:sym typeface="Open Sans"/>
              </a:defRPr>
            </a:lvl1pPr>
            <a:lvl2pPr marL="914400" marR="0" lvl="1" indent="-25400" algn="ctr"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2pPr>
            <a:lvl3pPr marL="1828800" marR="0" lvl="2" indent="-25400" algn="ctr"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3pPr>
            <a:lvl4pPr marL="2743200" marR="0" lvl="3" indent="-25400" algn="ctr"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4pPr>
            <a:lvl5pPr marL="3657600" marR="0" lvl="4" indent="-25400" algn="ctr"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5pPr>
            <a:lvl6pPr marL="4572000" marR="0" lvl="5" indent="-25400" algn="ctr"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6pPr>
            <a:lvl7pPr marL="5486400" marR="0" lvl="6" indent="-25400" algn="ctr"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7pPr>
            <a:lvl8pPr marL="6400800" marR="0" lvl="7" indent="-25400" algn="ctr"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8pPr>
            <a:lvl9pPr marL="7315200" marR="0" lvl="8" indent="-25400" algn="ctr"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412559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Left-aligned Quote w/Image">
  <p:cSld name="Left-aligned Quote w/Image">
    <p:spTree>
      <p:nvGrpSpPr>
        <p:cNvPr id="1" name="Shape 2087"/>
        <p:cNvGrpSpPr/>
        <p:nvPr/>
      </p:nvGrpSpPr>
      <p:grpSpPr>
        <a:xfrm>
          <a:off x="0" y="0"/>
          <a:ext cx="0" cy="0"/>
          <a:chOff x="0" y="0"/>
          <a:chExt cx="0" cy="0"/>
        </a:xfrm>
      </p:grpSpPr>
      <p:sp>
        <p:nvSpPr>
          <p:cNvPr id="2088" name="Google Shape;2088;p289"/>
          <p:cNvSpPr txBox="1">
            <a:spLocks noGrp="1"/>
          </p:cNvSpPr>
          <p:nvPr>
            <p:ph type="ctrTitle"/>
          </p:nvPr>
        </p:nvSpPr>
        <p:spPr>
          <a:xfrm>
            <a:off x="423850" y="1692700"/>
            <a:ext cx="8197200" cy="3904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777777"/>
              </a:buClr>
              <a:buSzPts val="1800"/>
              <a:buNone/>
              <a:defRPr sz="3600">
                <a:solidFill>
                  <a:srgbClr val="777777"/>
                </a:solidFill>
              </a:defRPr>
            </a:lvl1pPr>
            <a:lvl2pPr lvl="1" rtl="0">
              <a:spcBef>
                <a:spcPts val="0"/>
              </a:spcBef>
              <a:spcAft>
                <a:spcPts val="0"/>
              </a:spcAft>
              <a:buSzPts val="1800"/>
              <a:buNone/>
              <a:defRPr sz="3600"/>
            </a:lvl2pPr>
            <a:lvl3pPr lvl="2" rtl="0">
              <a:spcBef>
                <a:spcPts val="0"/>
              </a:spcBef>
              <a:spcAft>
                <a:spcPts val="0"/>
              </a:spcAft>
              <a:buSzPts val="1800"/>
              <a:buNone/>
              <a:defRPr sz="3600"/>
            </a:lvl3pPr>
            <a:lvl4pPr lvl="3" rtl="0">
              <a:spcBef>
                <a:spcPts val="0"/>
              </a:spcBef>
              <a:spcAft>
                <a:spcPts val="0"/>
              </a:spcAft>
              <a:buSzPts val="1800"/>
              <a:buNone/>
              <a:defRPr sz="3600"/>
            </a:lvl4pPr>
            <a:lvl5pPr lvl="4" rtl="0">
              <a:spcBef>
                <a:spcPts val="0"/>
              </a:spcBef>
              <a:spcAft>
                <a:spcPts val="0"/>
              </a:spcAft>
              <a:buSzPts val="1800"/>
              <a:buNone/>
              <a:defRPr sz="3600"/>
            </a:lvl5pPr>
            <a:lvl6pPr lvl="5" rtl="0">
              <a:spcBef>
                <a:spcPts val="0"/>
              </a:spcBef>
              <a:spcAft>
                <a:spcPts val="0"/>
              </a:spcAft>
              <a:buSzPts val="1800"/>
              <a:buNone/>
              <a:defRPr sz="3600"/>
            </a:lvl6pPr>
            <a:lvl7pPr lvl="6" rtl="0">
              <a:spcBef>
                <a:spcPts val="0"/>
              </a:spcBef>
              <a:spcAft>
                <a:spcPts val="0"/>
              </a:spcAft>
              <a:buSzPts val="1800"/>
              <a:buNone/>
              <a:defRPr sz="3600"/>
            </a:lvl7pPr>
            <a:lvl8pPr lvl="7" rtl="0">
              <a:spcBef>
                <a:spcPts val="0"/>
              </a:spcBef>
              <a:spcAft>
                <a:spcPts val="0"/>
              </a:spcAft>
              <a:buSzPts val="1800"/>
              <a:buNone/>
              <a:defRPr sz="3600"/>
            </a:lvl8pPr>
            <a:lvl9pPr lvl="8" rtl="0">
              <a:spcBef>
                <a:spcPts val="0"/>
              </a:spcBef>
              <a:spcAft>
                <a:spcPts val="0"/>
              </a:spcAft>
              <a:buSzPts val="1800"/>
              <a:buNone/>
              <a:defRPr sz="3600"/>
            </a:lvl9pPr>
          </a:lstStyle>
          <a:p>
            <a:endParaRPr/>
          </a:p>
        </p:txBody>
      </p:sp>
      <p:sp>
        <p:nvSpPr>
          <p:cNvPr id="2089" name="Google Shape;2089;p289"/>
          <p:cNvSpPr txBox="1">
            <a:spLocks noGrp="1"/>
          </p:cNvSpPr>
          <p:nvPr>
            <p:ph type="subTitle" idx="1"/>
          </p:nvPr>
        </p:nvSpPr>
        <p:spPr>
          <a:xfrm>
            <a:off x="423850" y="7411800"/>
            <a:ext cx="6993600" cy="652200"/>
          </a:xfrm>
          <a:prstGeom prst="rect">
            <a:avLst/>
          </a:prstGeom>
          <a:noFill/>
          <a:ln>
            <a:noFill/>
          </a:ln>
        </p:spPr>
        <p:txBody>
          <a:bodyPr spcFirstLastPara="1" wrap="square" lIns="91425" tIns="91425" rIns="91425" bIns="91425" anchor="ctr" anchorCtr="0">
            <a:noAutofit/>
          </a:bodyPr>
          <a:lstStyle>
            <a:lvl1pPr marL="0" marR="0" lvl="0" indent="0" rtl="0">
              <a:lnSpc>
                <a:spcPct val="115000"/>
              </a:lnSpc>
              <a:spcBef>
                <a:spcPts val="800"/>
              </a:spcBef>
              <a:spcAft>
                <a:spcPts val="0"/>
              </a:spcAft>
              <a:buClr>
                <a:srgbClr val="777777"/>
              </a:buClr>
              <a:buSzPts val="1200"/>
              <a:buFont typeface="Open Sans"/>
              <a:buNone/>
              <a:defRPr sz="2400" b="0" i="0" u="none" strike="noStrike" cap="none">
                <a:solidFill>
                  <a:srgbClr val="777777"/>
                </a:solidFill>
                <a:latin typeface="Open Sans"/>
                <a:ea typeface="Open Sans"/>
                <a:cs typeface="Open Sans"/>
                <a:sym typeface="Open Sans"/>
              </a:defRPr>
            </a:lvl1pPr>
            <a:lvl2pPr marL="914400" marR="0" lvl="1" indent="-25400"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2pPr>
            <a:lvl3pPr marL="1828800" marR="0" lvl="2" indent="-25400"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3pPr>
            <a:lvl4pPr marL="2743200" marR="0" lvl="3" indent="-25400"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4pPr>
            <a:lvl5pPr marL="3657600" marR="0" lvl="4" indent="-25400"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5pPr>
            <a:lvl6pPr marL="4572000" marR="0" lvl="5" indent="-25400"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6pPr>
            <a:lvl7pPr marL="5486400" marR="0" lvl="6" indent="-25400"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7pPr>
            <a:lvl8pPr marL="6400800" marR="0" lvl="7" indent="-25400"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8pPr>
            <a:lvl9pPr marL="7315200" marR="0" lvl="8" indent="-25400" rtl="0">
              <a:spcBef>
                <a:spcPts val="0"/>
              </a:spcBef>
              <a:spcAft>
                <a:spcPts val="0"/>
              </a:spcAft>
              <a:buClr>
                <a:srgbClr val="989898"/>
              </a:buClr>
              <a:buSzPts val="1200"/>
              <a:buFont typeface="Open Sans"/>
              <a:buNone/>
              <a:defRPr sz="2400" b="0" i="0" u="none" strike="noStrike" cap="none">
                <a:solidFill>
                  <a:srgbClr val="989898"/>
                </a:solidFill>
                <a:latin typeface="Open Sans"/>
                <a:ea typeface="Open Sans"/>
                <a:cs typeface="Open Sans"/>
                <a:sym typeface="Open Sans"/>
              </a:defRPr>
            </a:lvl9pPr>
          </a:lstStyle>
          <a:p>
            <a:endParaRPr/>
          </a:p>
        </p:txBody>
      </p:sp>
      <p:pic>
        <p:nvPicPr>
          <p:cNvPr id="2095" name="Google Shape;2095;p289" descr="GCPLive-SlideBckgrd-7.png"/>
          <p:cNvPicPr preferRelativeResize="0"/>
          <p:nvPr/>
        </p:nvPicPr>
        <p:blipFill rotWithShape="1">
          <a:blip r:embed="rId2">
            <a:alphaModFix/>
          </a:blip>
          <a:srcRect l="25131" t="-645" r="18871" b="7143"/>
          <a:stretch/>
        </p:blipFill>
        <p:spPr>
          <a:xfrm rot="-5400000">
            <a:off x="8361854" y="286153"/>
            <a:ext cx="10283496" cy="9658202"/>
          </a:xfrm>
          <a:prstGeom prst="rect">
            <a:avLst/>
          </a:prstGeom>
          <a:noFill/>
          <a:ln>
            <a:noFill/>
          </a:ln>
        </p:spPr>
      </p:pic>
      <p:sp>
        <p:nvSpPr>
          <p:cNvPr id="2096" name="Google Shape;2096;p289"/>
          <p:cNvSpPr/>
          <p:nvPr/>
        </p:nvSpPr>
        <p:spPr>
          <a:xfrm>
            <a:off x="8674500" y="-300"/>
            <a:ext cx="9658200" cy="10287000"/>
          </a:xfrm>
          <a:prstGeom prst="rect">
            <a:avLst/>
          </a:prstGeom>
          <a:solidFill>
            <a:srgbClr val="FFFFFF">
              <a:alpha val="56150"/>
            </a:srgbClr>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r>
              <a:rPr lang="en" sz="2200"/>
              <a:t> </a:t>
            </a:r>
            <a:endParaRPr sz="2200"/>
          </a:p>
        </p:txBody>
      </p:sp>
    </p:spTree>
    <p:extLst>
      <p:ext uri="{BB962C8B-B14F-4D97-AF65-F5344CB8AC3E}">
        <p14:creationId xmlns:p14="http://schemas.microsoft.com/office/powerpoint/2010/main" val="39051991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entered Content">
  <p:cSld name="Centered Content">
    <p:spTree>
      <p:nvGrpSpPr>
        <p:cNvPr id="1" name="Shape 2097"/>
        <p:cNvGrpSpPr/>
        <p:nvPr/>
      </p:nvGrpSpPr>
      <p:grpSpPr>
        <a:xfrm>
          <a:off x="0" y="0"/>
          <a:ext cx="0" cy="0"/>
          <a:chOff x="0" y="0"/>
          <a:chExt cx="0" cy="0"/>
        </a:xfrm>
      </p:grpSpPr>
      <p:sp>
        <p:nvSpPr>
          <p:cNvPr id="2098" name="Google Shape;2098;p290"/>
          <p:cNvSpPr txBox="1">
            <a:spLocks noGrp="1"/>
          </p:cNvSpPr>
          <p:nvPr>
            <p:ph type="ctrTitle"/>
          </p:nvPr>
        </p:nvSpPr>
        <p:spPr>
          <a:xfrm>
            <a:off x="2238300" y="2502200"/>
            <a:ext cx="13811400" cy="171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75787A"/>
              </a:buClr>
              <a:buSzPts val="2000"/>
              <a:buNone/>
              <a:defRPr sz="4000">
                <a:solidFill>
                  <a:srgbClr val="75787A"/>
                </a:solidFill>
              </a:defRPr>
            </a:lvl1pPr>
            <a:lvl2pPr lvl="1" algn="ctr" rtl="0">
              <a:spcBef>
                <a:spcPts val="0"/>
              </a:spcBef>
              <a:spcAft>
                <a:spcPts val="0"/>
              </a:spcAft>
              <a:buClr>
                <a:srgbClr val="75787A"/>
              </a:buClr>
              <a:buSzPts val="2000"/>
              <a:buNone/>
              <a:defRPr sz="4000">
                <a:solidFill>
                  <a:srgbClr val="75787A"/>
                </a:solidFill>
              </a:defRPr>
            </a:lvl2pPr>
            <a:lvl3pPr lvl="2" algn="ctr" rtl="0">
              <a:spcBef>
                <a:spcPts val="0"/>
              </a:spcBef>
              <a:spcAft>
                <a:spcPts val="0"/>
              </a:spcAft>
              <a:buClr>
                <a:srgbClr val="75787A"/>
              </a:buClr>
              <a:buSzPts val="2000"/>
              <a:buNone/>
              <a:defRPr sz="4000">
                <a:solidFill>
                  <a:srgbClr val="75787A"/>
                </a:solidFill>
              </a:defRPr>
            </a:lvl3pPr>
            <a:lvl4pPr lvl="3" algn="ctr" rtl="0">
              <a:spcBef>
                <a:spcPts val="0"/>
              </a:spcBef>
              <a:spcAft>
                <a:spcPts val="0"/>
              </a:spcAft>
              <a:buClr>
                <a:srgbClr val="75787A"/>
              </a:buClr>
              <a:buSzPts val="2000"/>
              <a:buNone/>
              <a:defRPr sz="4000">
                <a:solidFill>
                  <a:srgbClr val="75787A"/>
                </a:solidFill>
              </a:defRPr>
            </a:lvl4pPr>
            <a:lvl5pPr lvl="4" algn="ctr" rtl="0">
              <a:spcBef>
                <a:spcPts val="0"/>
              </a:spcBef>
              <a:spcAft>
                <a:spcPts val="0"/>
              </a:spcAft>
              <a:buClr>
                <a:srgbClr val="75787A"/>
              </a:buClr>
              <a:buSzPts val="2000"/>
              <a:buNone/>
              <a:defRPr sz="4000">
                <a:solidFill>
                  <a:srgbClr val="75787A"/>
                </a:solidFill>
              </a:defRPr>
            </a:lvl5pPr>
            <a:lvl6pPr lvl="5" algn="ctr" rtl="0">
              <a:spcBef>
                <a:spcPts val="0"/>
              </a:spcBef>
              <a:spcAft>
                <a:spcPts val="0"/>
              </a:spcAft>
              <a:buClr>
                <a:srgbClr val="75787A"/>
              </a:buClr>
              <a:buSzPts val="2000"/>
              <a:buNone/>
              <a:defRPr sz="4000">
                <a:solidFill>
                  <a:srgbClr val="75787A"/>
                </a:solidFill>
              </a:defRPr>
            </a:lvl6pPr>
            <a:lvl7pPr lvl="6" algn="ctr" rtl="0">
              <a:spcBef>
                <a:spcPts val="0"/>
              </a:spcBef>
              <a:spcAft>
                <a:spcPts val="0"/>
              </a:spcAft>
              <a:buClr>
                <a:srgbClr val="75787A"/>
              </a:buClr>
              <a:buSzPts val="2000"/>
              <a:buNone/>
              <a:defRPr sz="4000">
                <a:solidFill>
                  <a:srgbClr val="75787A"/>
                </a:solidFill>
              </a:defRPr>
            </a:lvl7pPr>
            <a:lvl8pPr lvl="7" algn="ctr" rtl="0">
              <a:spcBef>
                <a:spcPts val="0"/>
              </a:spcBef>
              <a:spcAft>
                <a:spcPts val="0"/>
              </a:spcAft>
              <a:buClr>
                <a:srgbClr val="75787A"/>
              </a:buClr>
              <a:buSzPts val="2000"/>
              <a:buNone/>
              <a:defRPr sz="4000">
                <a:solidFill>
                  <a:srgbClr val="75787A"/>
                </a:solidFill>
              </a:defRPr>
            </a:lvl8pPr>
            <a:lvl9pPr lvl="8" algn="ctr" rtl="0">
              <a:spcBef>
                <a:spcPts val="0"/>
              </a:spcBef>
              <a:spcAft>
                <a:spcPts val="0"/>
              </a:spcAft>
              <a:buClr>
                <a:srgbClr val="75787A"/>
              </a:buClr>
              <a:buSzPts val="2000"/>
              <a:buNone/>
              <a:defRPr sz="4000">
                <a:solidFill>
                  <a:srgbClr val="75787A"/>
                </a:solidFill>
              </a:defRPr>
            </a:lvl9pPr>
          </a:lstStyle>
          <a:p>
            <a:endParaRPr/>
          </a:p>
        </p:txBody>
      </p:sp>
      <p:sp>
        <p:nvSpPr>
          <p:cNvPr id="2099" name="Google Shape;2099;p290"/>
          <p:cNvSpPr txBox="1">
            <a:spLocks noGrp="1"/>
          </p:cNvSpPr>
          <p:nvPr>
            <p:ph type="body" idx="1"/>
          </p:nvPr>
        </p:nvSpPr>
        <p:spPr>
          <a:xfrm>
            <a:off x="5543650" y="3543350"/>
            <a:ext cx="7542000" cy="5109000"/>
          </a:xfrm>
          <a:prstGeom prst="rect">
            <a:avLst/>
          </a:prstGeom>
        </p:spPr>
        <p:txBody>
          <a:bodyPr spcFirstLastPara="1" wrap="square" lIns="91425" tIns="91425" rIns="91425" bIns="91425" anchor="t" anchorCtr="0">
            <a:noAutofit/>
          </a:bodyPr>
          <a:lstStyle>
            <a:lvl1pPr marL="914400" lvl="0" indent="-609600" algn="ctr" rtl="0">
              <a:spcBef>
                <a:spcPts val="1200"/>
              </a:spcBef>
              <a:spcAft>
                <a:spcPts val="0"/>
              </a:spcAft>
              <a:buSzPts val="1200"/>
              <a:buChar char="●"/>
              <a:defRPr sz="2400"/>
            </a:lvl1pPr>
            <a:lvl2pPr marL="1828800" lvl="1" indent="-609600" algn="ctr" rtl="0">
              <a:spcBef>
                <a:spcPts val="0"/>
              </a:spcBef>
              <a:spcAft>
                <a:spcPts val="0"/>
              </a:spcAft>
              <a:buSzPts val="1200"/>
              <a:buChar char="○"/>
              <a:defRPr sz="2400"/>
            </a:lvl2pPr>
            <a:lvl3pPr marL="2743200" lvl="2" indent="-609600" algn="ctr" rtl="0">
              <a:spcBef>
                <a:spcPts val="0"/>
              </a:spcBef>
              <a:spcAft>
                <a:spcPts val="0"/>
              </a:spcAft>
              <a:buSzPts val="1200"/>
              <a:buChar char="■"/>
              <a:defRPr sz="2400"/>
            </a:lvl3pPr>
            <a:lvl4pPr marL="3657600" lvl="3" indent="-609600" algn="ctr" rtl="0">
              <a:spcBef>
                <a:spcPts val="0"/>
              </a:spcBef>
              <a:spcAft>
                <a:spcPts val="0"/>
              </a:spcAft>
              <a:buSzPts val="1200"/>
              <a:buChar char="●"/>
              <a:defRPr sz="2400"/>
            </a:lvl4pPr>
            <a:lvl5pPr marL="4572000" lvl="4" indent="-609600" algn="ctr" rtl="0">
              <a:spcBef>
                <a:spcPts val="0"/>
              </a:spcBef>
              <a:spcAft>
                <a:spcPts val="0"/>
              </a:spcAft>
              <a:buSzPts val="1200"/>
              <a:buChar char="○"/>
              <a:defRPr sz="2400"/>
            </a:lvl5pPr>
            <a:lvl6pPr marL="5486400" lvl="5" indent="-609600" algn="ctr" rtl="0">
              <a:spcBef>
                <a:spcPts val="0"/>
              </a:spcBef>
              <a:spcAft>
                <a:spcPts val="0"/>
              </a:spcAft>
              <a:buSzPts val="1200"/>
              <a:buChar char="■"/>
              <a:defRPr sz="2400"/>
            </a:lvl6pPr>
            <a:lvl7pPr marL="6400800" lvl="6" indent="-609600" algn="ctr" rtl="0">
              <a:spcBef>
                <a:spcPts val="0"/>
              </a:spcBef>
              <a:spcAft>
                <a:spcPts val="0"/>
              </a:spcAft>
              <a:buSzPts val="1200"/>
              <a:buChar char="●"/>
              <a:defRPr sz="2400"/>
            </a:lvl7pPr>
            <a:lvl8pPr marL="7315200" lvl="7" indent="-609600" algn="ctr" rtl="0">
              <a:spcBef>
                <a:spcPts val="0"/>
              </a:spcBef>
              <a:spcAft>
                <a:spcPts val="0"/>
              </a:spcAft>
              <a:buSzPts val="1200"/>
              <a:buChar char="○"/>
              <a:defRPr sz="2400"/>
            </a:lvl8pPr>
            <a:lvl9pPr marL="8229600" lvl="8" indent="-609600" algn="ctr" rtl="0">
              <a:spcBef>
                <a:spcPts val="0"/>
              </a:spcBef>
              <a:spcAft>
                <a:spcPts val="0"/>
              </a:spcAft>
              <a:buSzPts val="1200"/>
              <a:buChar char="■"/>
              <a:defRPr sz="2400"/>
            </a:lvl9pPr>
          </a:lstStyle>
          <a:p>
            <a:endParaRPr/>
          </a:p>
        </p:txBody>
      </p:sp>
      <p:sp>
        <p:nvSpPr>
          <p:cNvPr id="2100" name="Google Shape;2100;p290"/>
          <p:cNvSpPr txBox="1">
            <a:spLocks noGrp="1"/>
          </p:cNvSpPr>
          <p:nvPr>
            <p:ph type="subTitle" idx="2"/>
          </p:nvPr>
        </p:nvSpPr>
        <p:spPr>
          <a:xfrm>
            <a:off x="3121550" y="1076600"/>
            <a:ext cx="11242200" cy="1425600"/>
          </a:xfrm>
          <a:prstGeom prst="rect">
            <a:avLst/>
          </a:prstGeom>
        </p:spPr>
        <p:txBody>
          <a:bodyPr spcFirstLastPara="1" wrap="square" lIns="91425" tIns="91425" rIns="91425" bIns="91425" anchor="b" anchorCtr="0">
            <a:noAutofit/>
          </a:bodyPr>
          <a:lstStyle>
            <a:lvl1pPr lvl="0" algn="ctr" rtl="0">
              <a:spcBef>
                <a:spcPts val="1200"/>
              </a:spcBef>
              <a:spcAft>
                <a:spcPts val="0"/>
              </a:spcAft>
              <a:buNone/>
              <a:defRPr sz="2400">
                <a:solidFill>
                  <a:srgbClr val="B7B7B7"/>
                </a:solidFill>
              </a:defRPr>
            </a:lvl1pPr>
            <a:lvl2pPr lvl="1" algn="ctr" rtl="0">
              <a:spcBef>
                <a:spcPts val="1200"/>
              </a:spcBef>
              <a:spcAft>
                <a:spcPts val="0"/>
              </a:spcAft>
              <a:buNone/>
              <a:defRPr/>
            </a:lvl2pPr>
            <a:lvl3pPr lvl="2" algn="ctr" rtl="0">
              <a:spcBef>
                <a:spcPts val="1200"/>
              </a:spcBef>
              <a:spcAft>
                <a:spcPts val="0"/>
              </a:spcAft>
              <a:buNone/>
              <a:defRPr/>
            </a:lvl3pPr>
            <a:lvl4pPr lvl="3" algn="ctr" rtl="0">
              <a:spcBef>
                <a:spcPts val="1200"/>
              </a:spcBef>
              <a:spcAft>
                <a:spcPts val="0"/>
              </a:spcAft>
              <a:buNone/>
              <a:defRPr/>
            </a:lvl4pPr>
            <a:lvl5pPr lvl="4" algn="ctr" rtl="0">
              <a:spcBef>
                <a:spcPts val="1200"/>
              </a:spcBef>
              <a:spcAft>
                <a:spcPts val="0"/>
              </a:spcAft>
              <a:buNone/>
              <a:defRPr/>
            </a:lvl5pPr>
            <a:lvl6pPr lvl="5" algn="ctr" rtl="0">
              <a:spcBef>
                <a:spcPts val="1200"/>
              </a:spcBef>
              <a:spcAft>
                <a:spcPts val="0"/>
              </a:spcAft>
              <a:buNone/>
              <a:defRPr/>
            </a:lvl6pPr>
            <a:lvl7pPr lvl="6" algn="ctr" rtl="0">
              <a:spcBef>
                <a:spcPts val="1200"/>
              </a:spcBef>
              <a:spcAft>
                <a:spcPts val="0"/>
              </a:spcAft>
              <a:buNone/>
              <a:defRPr/>
            </a:lvl7pPr>
            <a:lvl8pPr lvl="7" algn="ctr" rtl="0">
              <a:spcBef>
                <a:spcPts val="1200"/>
              </a:spcBef>
              <a:spcAft>
                <a:spcPts val="0"/>
              </a:spcAft>
              <a:buNone/>
              <a:defRPr/>
            </a:lvl8pPr>
            <a:lvl9pPr lvl="8" algn="ctr" rtl="0">
              <a:spcBef>
                <a:spcPts val="1200"/>
              </a:spcBef>
              <a:spcAft>
                <a:spcPts val="0"/>
              </a:spcAft>
              <a:buNone/>
              <a:defRPr/>
            </a:lvl9pPr>
          </a:lstStyle>
          <a:p>
            <a:endParaRPr/>
          </a:p>
        </p:txBody>
      </p:sp>
    </p:spTree>
    <p:extLst>
      <p:ext uri="{BB962C8B-B14F-4D97-AF65-F5344CB8AC3E}">
        <p14:creationId xmlns:p14="http://schemas.microsoft.com/office/powerpoint/2010/main" val="9315973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06"/>
        <p:cNvGrpSpPr/>
        <p:nvPr/>
      </p:nvGrpSpPr>
      <p:grpSpPr>
        <a:xfrm>
          <a:off x="0" y="0"/>
          <a:ext cx="0" cy="0"/>
          <a:chOff x="0" y="0"/>
          <a:chExt cx="0" cy="0"/>
        </a:xfrm>
      </p:grpSpPr>
      <p:sp>
        <p:nvSpPr>
          <p:cNvPr id="2107" name="Google Shape;2107;p291"/>
          <p:cNvSpPr/>
          <p:nvPr/>
        </p:nvSpPr>
        <p:spPr>
          <a:xfrm>
            <a:off x="-338" y="-26550"/>
            <a:ext cx="18287400" cy="10313400"/>
          </a:xfrm>
          <a:prstGeom prst="rect">
            <a:avLst/>
          </a:prstGeom>
          <a:solidFill>
            <a:srgbClr val="FFFFFF"/>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1827453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rgbClr val="F2F2F2"/>
        </a:solidFill>
        <a:effectLst/>
      </p:bgPr>
    </p:bg>
    <p:spTree>
      <p:nvGrpSpPr>
        <p:cNvPr id="1" name="Shape 149"/>
        <p:cNvGrpSpPr/>
        <p:nvPr/>
      </p:nvGrpSpPr>
      <p:grpSpPr>
        <a:xfrm>
          <a:off x="0" y="0"/>
          <a:ext cx="0" cy="0"/>
          <a:chOff x="0" y="0"/>
          <a:chExt cx="0" cy="0"/>
        </a:xfrm>
      </p:grpSpPr>
      <p:cxnSp>
        <p:nvCxnSpPr>
          <p:cNvPr id="150" name="Google Shape;150;p33"/>
          <p:cNvCxnSpPr/>
          <p:nvPr/>
        </p:nvCxnSpPr>
        <p:spPr>
          <a:xfrm>
            <a:off x="0" y="9455944"/>
            <a:ext cx="18288000" cy="2400"/>
          </a:xfrm>
          <a:prstGeom prst="straightConnector1">
            <a:avLst/>
          </a:prstGeom>
          <a:noFill/>
          <a:ln w="12700" cap="flat" cmpd="sng">
            <a:solidFill>
              <a:srgbClr val="D4D4D4"/>
            </a:solidFill>
            <a:prstDash val="solid"/>
            <a:round/>
            <a:headEnd type="none" w="sm" len="sm"/>
            <a:tailEnd type="none" w="sm" len="sm"/>
          </a:ln>
        </p:spPr>
      </p:cxnSp>
      <p:cxnSp>
        <p:nvCxnSpPr>
          <p:cNvPr id="151" name="Google Shape;151;p33"/>
          <p:cNvCxnSpPr/>
          <p:nvPr/>
        </p:nvCxnSpPr>
        <p:spPr>
          <a:xfrm>
            <a:off x="4745400" y="3048000"/>
            <a:ext cx="0" cy="4562400"/>
          </a:xfrm>
          <a:prstGeom prst="straightConnector1">
            <a:avLst/>
          </a:prstGeom>
          <a:noFill/>
          <a:ln w="9525" cap="flat" cmpd="sng">
            <a:solidFill>
              <a:srgbClr val="BFBFBF"/>
            </a:solidFill>
            <a:prstDash val="solid"/>
            <a:round/>
            <a:headEnd type="none" w="sm" len="sm"/>
            <a:tailEnd type="none" w="sm" len="sm"/>
          </a:ln>
        </p:spPr>
      </p:cxnSp>
      <p:sp>
        <p:nvSpPr>
          <p:cNvPr id="152" name="Google Shape;152;p33"/>
          <p:cNvSpPr txBox="1">
            <a:spLocks noGrp="1"/>
          </p:cNvSpPr>
          <p:nvPr>
            <p:ph type="ctrTitle"/>
          </p:nvPr>
        </p:nvSpPr>
        <p:spPr>
          <a:xfrm>
            <a:off x="5055236" y="3264172"/>
            <a:ext cx="12334200" cy="2205000"/>
          </a:xfrm>
          <a:prstGeom prst="rect">
            <a:avLst/>
          </a:prstGeom>
        </p:spPr>
        <p:txBody>
          <a:bodyPr spcFirstLastPara="1" wrap="square" lIns="91425" tIns="91425" rIns="91425" bIns="91425" anchor="b" anchorCtr="0">
            <a:noAutofit/>
          </a:bodyPr>
          <a:lstStyle>
            <a:lvl1pPr lvl="0" rtl="0">
              <a:spcBef>
                <a:spcPts val="1600"/>
              </a:spcBef>
              <a:spcAft>
                <a:spcPts val="0"/>
              </a:spcAft>
              <a:buSzPts val="4000"/>
              <a:buFont typeface="Open Sans"/>
              <a:buNone/>
              <a:defRPr sz="8000" b="1">
                <a:latin typeface="Open Sans"/>
                <a:ea typeface="Open Sans"/>
                <a:cs typeface="Open Sans"/>
                <a:sym typeface="Open Sans"/>
              </a:defRPr>
            </a:lvl1pPr>
            <a:lvl2pPr lvl="1" rtl="0">
              <a:spcBef>
                <a:spcPts val="0"/>
              </a:spcBef>
              <a:spcAft>
                <a:spcPts val="0"/>
              </a:spcAft>
              <a:buSzPts val="4000"/>
              <a:buNone/>
              <a:defRPr sz="8000"/>
            </a:lvl2pPr>
            <a:lvl3pPr lvl="2" rtl="0">
              <a:spcBef>
                <a:spcPts val="0"/>
              </a:spcBef>
              <a:spcAft>
                <a:spcPts val="0"/>
              </a:spcAft>
              <a:buSzPts val="4000"/>
              <a:buNone/>
              <a:defRPr sz="8000"/>
            </a:lvl3pPr>
            <a:lvl4pPr lvl="3" rtl="0">
              <a:spcBef>
                <a:spcPts val="0"/>
              </a:spcBef>
              <a:spcAft>
                <a:spcPts val="0"/>
              </a:spcAft>
              <a:buSzPts val="4000"/>
              <a:buNone/>
              <a:defRPr sz="8000"/>
            </a:lvl4pPr>
            <a:lvl5pPr lvl="4" rtl="0">
              <a:spcBef>
                <a:spcPts val="0"/>
              </a:spcBef>
              <a:spcAft>
                <a:spcPts val="0"/>
              </a:spcAft>
              <a:buSzPts val="4000"/>
              <a:buNone/>
              <a:defRPr sz="8000"/>
            </a:lvl5pPr>
            <a:lvl6pPr lvl="5" rtl="0">
              <a:spcBef>
                <a:spcPts val="0"/>
              </a:spcBef>
              <a:spcAft>
                <a:spcPts val="0"/>
              </a:spcAft>
              <a:buSzPts val="4000"/>
              <a:buNone/>
              <a:defRPr sz="8000"/>
            </a:lvl6pPr>
            <a:lvl7pPr lvl="6" rtl="0">
              <a:spcBef>
                <a:spcPts val="0"/>
              </a:spcBef>
              <a:spcAft>
                <a:spcPts val="0"/>
              </a:spcAft>
              <a:buSzPts val="4000"/>
              <a:buNone/>
              <a:defRPr sz="8000"/>
            </a:lvl7pPr>
            <a:lvl8pPr lvl="7" rtl="0">
              <a:spcBef>
                <a:spcPts val="0"/>
              </a:spcBef>
              <a:spcAft>
                <a:spcPts val="0"/>
              </a:spcAft>
              <a:buSzPts val="4000"/>
              <a:buNone/>
              <a:defRPr sz="8000"/>
            </a:lvl8pPr>
            <a:lvl9pPr lvl="8" rtl="0">
              <a:spcBef>
                <a:spcPts val="0"/>
              </a:spcBef>
              <a:spcAft>
                <a:spcPts val="0"/>
              </a:spcAft>
              <a:buSzPts val="4000"/>
              <a:buNone/>
              <a:defRPr sz="8000"/>
            </a:lvl9pPr>
          </a:lstStyle>
          <a:p>
            <a:endParaRPr/>
          </a:p>
        </p:txBody>
      </p:sp>
      <p:sp>
        <p:nvSpPr>
          <p:cNvPr id="153" name="Google Shape;153;p33"/>
          <p:cNvSpPr txBox="1">
            <a:spLocks noGrp="1"/>
          </p:cNvSpPr>
          <p:nvPr>
            <p:ph type="subTitle" idx="1"/>
          </p:nvPr>
        </p:nvSpPr>
        <p:spPr>
          <a:xfrm>
            <a:off x="5055236" y="5655202"/>
            <a:ext cx="12334200" cy="1950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dk2"/>
              </a:buClr>
              <a:buSzPts val="2800"/>
              <a:buFont typeface="Open Sans"/>
              <a:buNone/>
              <a:defRPr sz="5600">
                <a:solidFill>
                  <a:schemeClr val="dk2"/>
                </a:solidFill>
                <a:latin typeface="Open Sans"/>
                <a:ea typeface="Open Sans"/>
                <a:cs typeface="Open Sans"/>
                <a:sym typeface="Open Sans"/>
              </a:defRPr>
            </a:lvl1pPr>
            <a:lvl2pPr lvl="1" rtl="0">
              <a:lnSpc>
                <a:spcPct val="90000"/>
              </a:lnSpc>
              <a:spcBef>
                <a:spcPts val="0"/>
              </a:spcBef>
              <a:spcAft>
                <a:spcPts val="0"/>
              </a:spcAft>
              <a:buClr>
                <a:schemeClr val="dk2"/>
              </a:buClr>
              <a:buSzPts val="2800"/>
              <a:buNone/>
              <a:defRPr sz="5600">
                <a:solidFill>
                  <a:schemeClr val="dk2"/>
                </a:solidFill>
              </a:defRPr>
            </a:lvl2pPr>
            <a:lvl3pPr lvl="2" rtl="0">
              <a:lnSpc>
                <a:spcPct val="90000"/>
              </a:lnSpc>
              <a:spcBef>
                <a:spcPts val="0"/>
              </a:spcBef>
              <a:spcAft>
                <a:spcPts val="0"/>
              </a:spcAft>
              <a:buClr>
                <a:schemeClr val="dk2"/>
              </a:buClr>
              <a:buSzPts val="2800"/>
              <a:buNone/>
              <a:defRPr sz="5600">
                <a:solidFill>
                  <a:schemeClr val="dk2"/>
                </a:solidFill>
              </a:defRPr>
            </a:lvl3pPr>
            <a:lvl4pPr lvl="3" rtl="0">
              <a:lnSpc>
                <a:spcPct val="90000"/>
              </a:lnSpc>
              <a:spcBef>
                <a:spcPts val="0"/>
              </a:spcBef>
              <a:spcAft>
                <a:spcPts val="0"/>
              </a:spcAft>
              <a:buClr>
                <a:schemeClr val="dk2"/>
              </a:buClr>
              <a:buSzPts val="2800"/>
              <a:buNone/>
              <a:defRPr sz="5600">
                <a:solidFill>
                  <a:schemeClr val="dk2"/>
                </a:solidFill>
              </a:defRPr>
            </a:lvl4pPr>
            <a:lvl5pPr lvl="4" rtl="0">
              <a:lnSpc>
                <a:spcPct val="90000"/>
              </a:lnSpc>
              <a:spcBef>
                <a:spcPts val="0"/>
              </a:spcBef>
              <a:spcAft>
                <a:spcPts val="0"/>
              </a:spcAft>
              <a:buClr>
                <a:schemeClr val="dk2"/>
              </a:buClr>
              <a:buSzPts val="2800"/>
              <a:buNone/>
              <a:defRPr sz="5600">
                <a:solidFill>
                  <a:schemeClr val="dk2"/>
                </a:solidFill>
              </a:defRPr>
            </a:lvl5pPr>
            <a:lvl6pPr lvl="5" rtl="0">
              <a:lnSpc>
                <a:spcPct val="90000"/>
              </a:lnSpc>
              <a:spcBef>
                <a:spcPts val="0"/>
              </a:spcBef>
              <a:spcAft>
                <a:spcPts val="0"/>
              </a:spcAft>
              <a:buClr>
                <a:schemeClr val="dk2"/>
              </a:buClr>
              <a:buSzPts val="2800"/>
              <a:buNone/>
              <a:defRPr sz="5600">
                <a:solidFill>
                  <a:schemeClr val="dk2"/>
                </a:solidFill>
              </a:defRPr>
            </a:lvl6pPr>
            <a:lvl7pPr lvl="6" rtl="0">
              <a:lnSpc>
                <a:spcPct val="90000"/>
              </a:lnSpc>
              <a:spcBef>
                <a:spcPts val="0"/>
              </a:spcBef>
              <a:spcAft>
                <a:spcPts val="0"/>
              </a:spcAft>
              <a:buClr>
                <a:schemeClr val="dk2"/>
              </a:buClr>
              <a:buSzPts val="2800"/>
              <a:buNone/>
              <a:defRPr sz="5600">
                <a:solidFill>
                  <a:schemeClr val="dk2"/>
                </a:solidFill>
              </a:defRPr>
            </a:lvl7pPr>
            <a:lvl8pPr lvl="7" rtl="0">
              <a:lnSpc>
                <a:spcPct val="90000"/>
              </a:lnSpc>
              <a:spcBef>
                <a:spcPts val="0"/>
              </a:spcBef>
              <a:spcAft>
                <a:spcPts val="0"/>
              </a:spcAft>
              <a:buClr>
                <a:schemeClr val="dk2"/>
              </a:buClr>
              <a:buSzPts val="2800"/>
              <a:buNone/>
              <a:defRPr sz="5600">
                <a:solidFill>
                  <a:schemeClr val="dk2"/>
                </a:solidFill>
              </a:defRPr>
            </a:lvl8pPr>
            <a:lvl9pPr lvl="8" rtl="0">
              <a:lnSpc>
                <a:spcPct val="90000"/>
              </a:lnSpc>
              <a:spcBef>
                <a:spcPts val="0"/>
              </a:spcBef>
              <a:spcAft>
                <a:spcPts val="0"/>
              </a:spcAft>
              <a:buClr>
                <a:schemeClr val="dk2"/>
              </a:buClr>
              <a:buSzPts val="2800"/>
              <a:buNone/>
              <a:defRPr sz="5600">
                <a:solidFill>
                  <a:schemeClr val="dk2"/>
                </a:solidFill>
              </a:defRPr>
            </a:lvl9pPr>
          </a:lstStyle>
          <a:p>
            <a:endParaRPr/>
          </a:p>
        </p:txBody>
      </p:sp>
      <p:grpSp>
        <p:nvGrpSpPr>
          <p:cNvPr id="154" name="Google Shape;154;p33"/>
          <p:cNvGrpSpPr/>
          <p:nvPr/>
        </p:nvGrpSpPr>
        <p:grpSpPr>
          <a:xfrm>
            <a:off x="919074" y="4623227"/>
            <a:ext cx="2547088" cy="843018"/>
            <a:chOff x="459537" y="3082151"/>
            <a:chExt cx="1698058" cy="562012"/>
          </a:xfrm>
        </p:grpSpPr>
        <p:grpSp>
          <p:nvGrpSpPr>
            <p:cNvPr id="155" name="Google Shape;155;p33"/>
            <p:cNvGrpSpPr/>
            <p:nvPr/>
          </p:nvGrpSpPr>
          <p:grpSpPr>
            <a:xfrm>
              <a:off x="459537" y="3088915"/>
              <a:ext cx="1630182" cy="555248"/>
              <a:chOff x="247173" y="1685724"/>
              <a:chExt cx="6849503" cy="2332976"/>
            </a:xfrm>
          </p:grpSpPr>
          <p:sp>
            <p:nvSpPr>
              <p:cNvPr id="156" name="Google Shape;156;p33"/>
              <p:cNvSpPr/>
              <p:nvPr/>
            </p:nvSpPr>
            <p:spPr>
              <a:xfrm>
                <a:off x="4422648" y="2284800"/>
                <a:ext cx="1134825" cy="1733900"/>
              </a:xfrm>
              <a:custGeom>
                <a:avLst/>
                <a:gdLst/>
                <a:ahLst/>
                <a:cxnLst/>
                <a:rect l="l" t="t" r="r" b="b"/>
                <a:pathLst>
                  <a:path w="45393" h="69356" extrusionOk="0">
                    <a:moveTo>
                      <a:pt x="21610" y="3019"/>
                    </a:moveTo>
                    <a:lnTo>
                      <a:pt x="22334" y="3140"/>
                    </a:lnTo>
                    <a:lnTo>
                      <a:pt x="22938" y="3260"/>
                    </a:lnTo>
                    <a:lnTo>
                      <a:pt x="23602" y="3442"/>
                    </a:lnTo>
                    <a:lnTo>
                      <a:pt x="24206" y="3683"/>
                    </a:lnTo>
                    <a:lnTo>
                      <a:pt x="24809" y="3985"/>
                    </a:lnTo>
                    <a:lnTo>
                      <a:pt x="25352" y="4347"/>
                    </a:lnTo>
                    <a:lnTo>
                      <a:pt x="25896" y="4709"/>
                    </a:lnTo>
                    <a:lnTo>
                      <a:pt x="26439" y="5132"/>
                    </a:lnTo>
                    <a:lnTo>
                      <a:pt x="26922" y="5554"/>
                    </a:lnTo>
                    <a:lnTo>
                      <a:pt x="27405" y="6037"/>
                    </a:lnTo>
                    <a:lnTo>
                      <a:pt x="27888" y="6580"/>
                    </a:lnTo>
                    <a:lnTo>
                      <a:pt x="28733" y="7727"/>
                    </a:lnTo>
                    <a:lnTo>
                      <a:pt x="29517" y="8934"/>
                    </a:lnTo>
                    <a:lnTo>
                      <a:pt x="30181" y="10202"/>
                    </a:lnTo>
                    <a:lnTo>
                      <a:pt x="30785" y="11590"/>
                    </a:lnTo>
                    <a:lnTo>
                      <a:pt x="31268" y="12979"/>
                    </a:lnTo>
                    <a:lnTo>
                      <a:pt x="31690" y="14367"/>
                    </a:lnTo>
                    <a:lnTo>
                      <a:pt x="31992" y="15755"/>
                    </a:lnTo>
                    <a:lnTo>
                      <a:pt x="32234" y="17144"/>
                    </a:lnTo>
                    <a:lnTo>
                      <a:pt x="32354" y="18471"/>
                    </a:lnTo>
                    <a:lnTo>
                      <a:pt x="32415" y="19739"/>
                    </a:lnTo>
                    <a:lnTo>
                      <a:pt x="32415" y="20403"/>
                    </a:lnTo>
                    <a:lnTo>
                      <a:pt x="32354" y="21188"/>
                    </a:lnTo>
                    <a:lnTo>
                      <a:pt x="32234" y="22033"/>
                    </a:lnTo>
                    <a:lnTo>
                      <a:pt x="32052" y="22878"/>
                    </a:lnTo>
                    <a:lnTo>
                      <a:pt x="31751" y="23783"/>
                    </a:lnTo>
                    <a:lnTo>
                      <a:pt x="31388" y="24689"/>
                    </a:lnTo>
                    <a:lnTo>
                      <a:pt x="31087" y="25172"/>
                    </a:lnTo>
                    <a:lnTo>
                      <a:pt x="30845" y="25594"/>
                    </a:lnTo>
                    <a:lnTo>
                      <a:pt x="30483" y="26017"/>
                    </a:lnTo>
                    <a:lnTo>
                      <a:pt x="30121" y="26379"/>
                    </a:lnTo>
                    <a:lnTo>
                      <a:pt x="29517" y="26922"/>
                    </a:lnTo>
                    <a:lnTo>
                      <a:pt x="28853" y="27405"/>
                    </a:lnTo>
                    <a:lnTo>
                      <a:pt x="28129" y="27827"/>
                    </a:lnTo>
                    <a:lnTo>
                      <a:pt x="27344" y="28190"/>
                    </a:lnTo>
                    <a:lnTo>
                      <a:pt x="26499" y="28491"/>
                    </a:lnTo>
                    <a:lnTo>
                      <a:pt x="25654" y="28733"/>
                    </a:lnTo>
                    <a:lnTo>
                      <a:pt x="24809" y="28914"/>
                    </a:lnTo>
                    <a:lnTo>
                      <a:pt x="23240" y="28914"/>
                    </a:lnTo>
                    <a:lnTo>
                      <a:pt x="22515" y="28854"/>
                    </a:lnTo>
                    <a:lnTo>
                      <a:pt x="21851" y="28672"/>
                    </a:lnTo>
                    <a:lnTo>
                      <a:pt x="21187" y="28491"/>
                    </a:lnTo>
                    <a:lnTo>
                      <a:pt x="20584" y="28250"/>
                    </a:lnTo>
                    <a:lnTo>
                      <a:pt x="19980" y="27948"/>
                    </a:lnTo>
                    <a:lnTo>
                      <a:pt x="19437" y="27646"/>
                    </a:lnTo>
                    <a:lnTo>
                      <a:pt x="18833" y="27284"/>
                    </a:lnTo>
                    <a:lnTo>
                      <a:pt x="18350" y="26862"/>
                    </a:lnTo>
                    <a:lnTo>
                      <a:pt x="17807" y="26439"/>
                    </a:lnTo>
                    <a:lnTo>
                      <a:pt x="17385" y="25956"/>
                    </a:lnTo>
                    <a:lnTo>
                      <a:pt x="16902" y="25413"/>
                    </a:lnTo>
                    <a:lnTo>
                      <a:pt x="16057" y="24326"/>
                    </a:lnTo>
                    <a:lnTo>
                      <a:pt x="15332" y="23119"/>
                    </a:lnTo>
                    <a:lnTo>
                      <a:pt x="14668" y="21852"/>
                    </a:lnTo>
                    <a:lnTo>
                      <a:pt x="14125" y="20524"/>
                    </a:lnTo>
                    <a:lnTo>
                      <a:pt x="13642" y="19196"/>
                    </a:lnTo>
                    <a:lnTo>
                      <a:pt x="13220" y="17868"/>
                    </a:lnTo>
                    <a:lnTo>
                      <a:pt x="12918" y="16480"/>
                    </a:lnTo>
                    <a:lnTo>
                      <a:pt x="12737" y="15212"/>
                    </a:lnTo>
                    <a:lnTo>
                      <a:pt x="12616" y="13944"/>
                    </a:lnTo>
                    <a:lnTo>
                      <a:pt x="12556" y="12737"/>
                    </a:lnTo>
                    <a:lnTo>
                      <a:pt x="12616" y="11832"/>
                    </a:lnTo>
                    <a:lnTo>
                      <a:pt x="12677" y="10987"/>
                    </a:lnTo>
                    <a:lnTo>
                      <a:pt x="12797" y="10081"/>
                    </a:lnTo>
                    <a:lnTo>
                      <a:pt x="12978" y="9236"/>
                    </a:lnTo>
                    <a:lnTo>
                      <a:pt x="13280" y="8391"/>
                    </a:lnTo>
                    <a:lnTo>
                      <a:pt x="13582" y="7546"/>
                    </a:lnTo>
                    <a:lnTo>
                      <a:pt x="14065" y="6761"/>
                    </a:lnTo>
                    <a:lnTo>
                      <a:pt x="14548" y="6037"/>
                    </a:lnTo>
                    <a:lnTo>
                      <a:pt x="15151" y="5373"/>
                    </a:lnTo>
                    <a:lnTo>
                      <a:pt x="15815" y="4769"/>
                    </a:lnTo>
                    <a:lnTo>
                      <a:pt x="16600" y="4287"/>
                    </a:lnTo>
                    <a:lnTo>
                      <a:pt x="17385" y="3804"/>
                    </a:lnTo>
                    <a:lnTo>
                      <a:pt x="18290" y="3502"/>
                    </a:lnTo>
                    <a:lnTo>
                      <a:pt x="19135" y="3200"/>
                    </a:lnTo>
                    <a:lnTo>
                      <a:pt x="20041" y="3079"/>
                    </a:lnTo>
                    <a:lnTo>
                      <a:pt x="20946" y="3019"/>
                    </a:lnTo>
                    <a:close/>
                    <a:moveTo>
                      <a:pt x="26499" y="43582"/>
                    </a:moveTo>
                    <a:lnTo>
                      <a:pt x="27465" y="43702"/>
                    </a:lnTo>
                    <a:lnTo>
                      <a:pt x="29879" y="45393"/>
                    </a:lnTo>
                    <a:lnTo>
                      <a:pt x="31932" y="46962"/>
                    </a:lnTo>
                    <a:lnTo>
                      <a:pt x="32837" y="47686"/>
                    </a:lnTo>
                    <a:lnTo>
                      <a:pt x="33682" y="48411"/>
                    </a:lnTo>
                    <a:lnTo>
                      <a:pt x="34407" y="49075"/>
                    </a:lnTo>
                    <a:lnTo>
                      <a:pt x="35010" y="49799"/>
                    </a:lnTo>
                    <a:lnTo>
                      <a:pt x="35614" y="50463"/>
                    </a:lnTo>
                    <a:lnTo>
                      <a:pt x="36097" y="51127"/>
                    </a:lnTo>
                    <a:lnTo>
                      <a:pt x="36519" y="51851"/>
                    </a:lnTo>
                    <a:lnTo>
                      <a:pt x="36821" y="52515"/>
                    </a:lnTo>
                    <a:lnTo>
                      <a:pt x="37062" y="53300"/>
                    </a:lnTo>
                    <a:lnTo>
                      <a:pt x="37244" y="54024"/>
                    </a:lnTo>
                    <a:lnTo>
                      <a:pt x="37364" y="54869"/>
                    </a:lnTo>
                    <a:lnTo>
                      <a:pt x="37425" y="55714"/>
                    </a:lnTo>
                    <a:lnTo>
                      <a:pt x="37364" y="56740"/>
                    </a:lnTo>
                    <a:lnTo>
                      <a:pt x="37183" y="57706"/>
                    </a:lnTo>
                    <a:lnTo>
                      <a:pt x="36942" y="58672"/>
                    </a:lnTo>
                    <a:lnTo>
                      <a:pt x="36519" y="59577"/>
                    </a:lnTo>
                    <a:lnTo>
                      <a:pt x="36036" y="60483"/>
                    </a:lnTo>
                    <a:lnTo>
                      <a:pt x="35493" y="61268"/>
                    </a:lnTo>
                    <a:lnTo>
                      <a:pt x="34769" y="62052"/>
                    </a:lnTo>
                    <a:lnTo>
                      <a:pt x="33984" y="62716"/>
                    </a:lnTo>
                    <a:lnTo>
                      <a:pt x="33079" y="63320"/>
                    </a:lnTo>
                    <a:lnTo>
                      <a:pt x="32113" y="63863"/>
                    </a:lnTo>
                    <a:lnTo>
                      <a:pt x="31026" y="64346"/>
                    </a:lnTo>
                    <a:lnTo>
                      <a:pt x="29819" y="64768"/>
                    </a:lnTo>
                    <a:lnTo>
                      <a:pt x="28491" y="65070"/>
                    </a:lnTo>
                    <a:lnTo>
                      <a:pt x="27103" y="65312"/>
                    </a:lnTo>
                    <a:lnTo>
                      <a:pt x="25594" y="65493"/>
                    </a:lnTo>
                    <a:lnTo>
                      <a:pt x="24024" y="65493"/>
                    </a:lnTo>
                    <a:lnTo>
                      <a:pt x="22274" y="65432"/>
                    </a:lnTo>
                    <a:lnTo>
                      <a:pt x="20523" y="65312"/>
                    </a:lnTo>
                    <a:lnTo>
                      <a:pt x="18954" y="65070"/>
                    </a:lnTo>
                    <a:lnTo>
                      <a:pt x="17445" y="64708"/>
                    </a:lnTo>
                    <a:lnTo>
                      <a:pt x="15996" y="64225"/>
                    </a:lnTo>
                    <a:lnTo>
                      <a:pt x="14668" y="63682"/>
                    </a:lnTo>
                    <a:lnTo>
                      <a:pt x="13461" y="63078"/>
                    </a:lnTo>
                    <a:lnTo>
                      <a:pt x="12375" y="62414"/>
                    </a:lnTo>
                    <a:lnTo>
                      <a:pt x="11409" y="61630"/>
                    </a:lnTo>
                    <a:lnTo>
                      <a:pt x="10504" y="60785"/>
                    </a:lnTo>
                    <a:lnTo>
                      <a:pt x="9779" y="59879"/>
                    </a:lnTo>
                    <a:lnTo>
                      <a:pt x="9176" y="58853"/>
                    </a:lnTo>
                    <a:lnTo>
                      <a:pt x="8693" y="57827"/>
                    </a:lnTo>
                    <a:lnTo>
                      <a:pt x="8451" y="57284"/>
                    </a:lnTo>
                    <a:lnTo>
                      <a:pt x="8331" y="56740"/>
                    </a:lnTo>
                    <a:lnTo>
                      <a:pt x="8210" y="56197"/>
                    </a:lnTo>
                    <a:lnTo>
                      <a:pt x="8089" y="55594"/>
                    </a:lnTo>
                    <a:lnTo>
                      <a:pt x="8029" y="54990"/>
                    </a:lnTo>
                    <a:lnTo>
                      <a:pt x="8029" y="54386"/>
                    </a:lnTo>
                    <a:lnTo>
                      <a:pt x="8089" y="53240"/>
                    </a:lnTo>
                    <a:lnTo>
                      <a:pt x="8270" y="52213"/>
                    </a:lnTo>
                    <a:lnTo>
                      <a:pt x="8572" y="51187"/>
                    </a:lnTo>
                    <a:lnTo>
                      <a:pt x="8934" y="50342"/>
                    </a:lnTo>
                    <a:lnTo>
                      <a:pt x="9417" y="49497"/>
                    </a:lnTo>
                    <a:lnTo>
                      <a:pt x="9960" y="48773"/>
                    </a:lnTo>
                    <a:lnTo>
                      <a:pt x="10564" y="48169"/>
                    </a:lnTo>
                    <a:lnTo>
                      <a:pt x="11167" y="47566"/>
                    </a:lnTo>
                    <a:lnTo>
                      <a:pt x="11831" y="47083"/>
                    </a:lnTo>
                    <a:lnTo>
                      <a:pt x="12495" y="46600"/>
                    </a:lnTo>
                    <a:lnTo>
                      <a:pt x="13159" y="46238"/>
                    </a:lnTo>
                    <a:lnTo>
                      <a:pt x="13763" y="45936"/>
                    </a:lnTo>
                    <a:lnTo>
                      <a:pt x="14910" y="45393"/>
                    </a:lnTo>
                    <a:lnTo>
                      <a:pt x="15815" y="45030"/>
                    </a:lnTo>
                    <a:lnTo>
                      <a:pt x="17324" y="44608"/>
                    </a:lnTo>
                    <a:lnTo>
                      <a:pt x="18833" y="44306"/>
                    </a:lnTo>
                    <a:lnTo>
                      <a:pt x="20342" y="44004"/>
                    </a:lnTo>
                    <a:lnTo>
                      <a:pt x="21731" y="43823"/>
                    </a:lnTo>
                    <a:lnTo>
                      <a:pt x="22998" y="43702"/>
                    </a:lnTo>
                    <a:lnTo>
                      <a:pt x="24085" y="43642"/>
                    </a:lnTo>
                    <a:lnTo>
                      <a:pt x="25413" y="43582"/>
                    </a:lnTo>
                    <a:close/>
                    <a:moveTo>
                      <a:pt x="26680" y="1"/>
                    </a:moveTo>
                    <a:lnTo>
                      <a:pt x="24749" y="61"/>
                    </a:lnTo>
                    <a:lnTo>
                      <a:pt x="22757" y="182"/>
                    </a:lnTo>
                    <a:lnTo>
                      <a:pt x="21731" y="303"/>
                    </a:lnTo>
                    <a:lnTo>
                      <a:pt x="20705" y="484"/>
                    </a:lnTo>
                    <a:lnTo>
                      <a:pt x="19678" y="665"/>
                    </a:lnTo>
                    <a:lnTo>
                      <a:pt x="18652" y="906"/>
                    </a:lnTo>
                    <a:lnTo>
                      <a:pt x="17566" y="1208"/>
                    </a:lnTo>
                    <a:lnTo>
                      <a:pt x="16540" y="1570"/>
                    </a:lnTo>
                    <a:lnTo>
                      <a:pt x="15453" y="1932"/>
                    </a:lnTo>
                    <a:lnTo>
                      <a:pt x="14427" y="2415"/>
                    </a:lnTo>
                    <a:lnTo>
                      <a:pt x="13401" y="2959"/>
                    </a:lnTo>
                    <a:lnTo>
                      <a:pt x="12375" y="3562"/>
                    </a:lnTo>
                    <a:lnTo>
                      <a:pt x="11349" y="4226"/>
                    </a:lnTo>
                    <a:lnTo>
                      <a:pt x="10383" y="5011"/>
                    </a:lnTo>
                    <a:lnTo>
                      <a:pt x="9658" y="5675"/>
                    </a:lnTo>
                    <a:lnTo>
                      <a:pt x="8994" y="6339"/>
                    </a:lnTo>
                    <a:lnTo>
                      <a:pt x="8391" y="7003"/>
                    </a:lnTo>
                    <a:lnTo>
                      <a:pt x="7848" y="7727"/>
                    </a:lnTo>
                    <a:lnTo>
                      <a:pt x="7304" y="8512"/>
                    </a:lnTo>
                    <a:lnTo>
                      <a:pt x="6821" y="9236"/>
                    </a:lnTo>
                    <a:lnTo>
                      <a:pt x="6399" y="10021"/>
                    </a:lnTo>
                    <a:lnTo>
                      <a:pt x="5976" y="10806"/>
                    </a:lnTo>
                    <a:lnTo>
                      <a:pt x="5675" y="11590"/>
                    </a:lnTo>
                    <a:lnTo>
                      <a:pt x="5373" y="12375"/>
                    </a:lnTo>
                    <a:lnTo>
                      <a:pt x="5131" y="13220"/>
                    </a:lnTo>
                    <a:lnTo>
                      <a:pt x="4950" y="14005"/>
                    </a:lnTo>
                    <a:lnTo>
                      <a:pt x="4769" y="14789"/>
                    </a:lnTo>
                    <a:lnTo>
                      <a:pt x="4648" y="15634"/>
                    </a:lnTo>
                    <a:lnTo>
                      <a:pt x="4588" y="16419"/>
                    </a:lnTo>
                    <a:lnTo>
                      <a:pt x="4588" y="17204"/>
                    </a:lnTo>
                    <a:lnTo>
                      <a:pt x="4648" y="18532"/>
                    </a:lnTo>
                    <a:lnTo>
                      <a:pt x="4830" y="19860"/>
                    </a:lnTo>
                    <a:lnTo>
                      <a:pt x="5131" y="21127"/>
                    </a:lnTo>
                    <a:lnTo>
                      <a:pt x="5554" y="22455"/>
                    </a:lnTo>
                    <a:lnTo>
                      <a:pt x="6097" y="23663"/>
                    </a:lnTo>
                    <a:lnTo>
                      <a:pt x="6821" y="24870"/>
                    </a:lnTo>
                    <a:lnTo>
                      <a:pt x="7606" y="25956"/>
                    </a:lnTo>
                    <a:lnTo>
                      <a:pt x="8512" y="26982"/>
                    </a:lnTo>
                    <a:lnTo>
                      <a:pt x="9538" y="27948"/>
                    </a:lnTo>
                    <a:lnTo>
                      <a:pt x="10081" y="28431"/>
                    </a:lnTo>
                    <a:lnTo>
                      <a:pt x="10624" y="28854"/>
                    </a:lnTo>
                    <a:lnTo>
                      <a:pt x="11228" y="29216"/>
                    </a:lnTo>
                    <a:lnTo>
                      <a:pt x="11892" y="29578"/>
                    </a:lnTo>
                    <a:lnTo>
                      <a:pt x="12556" y="29940"/>
                    </a:lnTo>
                    <a:lnTo>
                      <a:pt x="13220" y="30242"/>
                    </a:lnTo>
                    <a:lnTo>
                      <a:pt x="13944" y="30544"/>
                    </a:lnTo>
                    <a:lnTo>
                      <a:pt x="14668" y="30785"/>
                    </a:lnTo>
                    <a:lnTo>
                      <a:pt x="15453" y="30966"/>
                    </a:lnTo>
                    <a:lnTo>
                      <a:pt x="16238" y="31147"/>
                    </a:lnTo>
                    <a:lnTo>
                      <a:pt x="17083" y="31328"/>
                    </a:lnTo>
                    <a:lnTo>
                      <a:pt x="17928" y="31389"/>
                    </a:lnTo>
                    <a:lnTo>
                      <a:pt x="18773" y="31449"/>
                    </a:lnTo>
                    <a:lnTo>
                      <a:pt x="19678" y="31509"/>
                    </a:lnTo>
                    <a:lnTo>
                      <a:pt x="21067" y="31449"/>
                    </a:lnTo>
                    <a:lnTo>
                      <a:pt x="22576" y="31328"/>
                    </a:lnTo>
                    <a:lnTo>
                      <a:pt x="22576" y="31328"/>
                    </a:lnTo>
                    <a:lnTo>
                      <a:pt x="22214" y="32113"/>
                    </a:lnTo>
                    <a:lnTo>
                      <a:pt x="21972" y="32898"/>
                    </a:lnTo>
                    <a:lnTo>
                      <a:pt x="21731" y="33803"/>
                    </a:lnTo>
                    <a:lnTo>
                      <a:pt x="21670" y="34286"/>
                    </a:lnTo>
                    <a:lnTo>
                      <a:pt x="21670" y="34829"/>
                    </a:lnTo>
                    <a:lnTo>
                      <a:pt x="21731" y="35855"/>
                    </a:lnTo>
                    <a:lnTo>
                      <a:pt x="21912" y="36761"/>
                    </a:lnTo>
                    <a:lnTo>
                      <a:pt x="22214" y="37606"/>
                    </a:lnTo>
                    <a:lnTo>
                      <a:pt x="22576" y="38391"/>
                    </a:lnTo>
                    <a:lnTo>
                      <a:pt x="22998" y="39115"/>
                    </a:lnTo>
                    <a:lnTo>
                      <a:pt x="23421" y="39779"/>
                    </a:lnTo>
                    <a:lnTo>
                      <a:pt x="24387" y="41047"/>
                    </a:lnTo>
                    <a:lnTo>
                      <a:pt x="22696" y="41167"/>
                    </a:lnTo>
                    <a:lnTo>
                      <a:pt x="20765" y="41348"/>
                    </a:lnTo>
                    <a:lnTo>
                      <a:pt x="18592" y="41590"/>
                    </a:lnTo>
                    <a:lnTo>
                      <a:pt x="16298" y="41952"/>
                    </a:lnTo>
                    <a:lnTo>
                      <a:pt x="15091" y="42193"/>
                    </a:lnTo>
                    <a:lnTo>
                      <a:pt x="13944" y="42435"/>
                    </a:lnTo>
                    <a:lnTo>
                      <a:pt x="12737" y="42797"/>
                    </a:lnTo>
                    <a:lnTo>
                      <a:pt x="11530" y="43159"/>
                    </a:lnTo>
                    <a:lnTo>
                      <a:pt x="10383" y="43582"/>
                    </a:lnTo>
                    <a:lnTo>
                      <a:pt x="9236" y="44065"/>
                    </a:lnTo>
                    <a:lnTo>
                      <a:pt x="8089" y="44608"/>
                    </a:lnTo>
                    <a:lnTo>
                      <a:pt x="7003" y="45211"/>
                    </a:lnTo>
                    <a:lnTo>
                      <a:pt x="6037" y="45815"/>
                    </a:lnTo>
                    <a:lnTo>
                      <a:pt x="5192" y="46479"/>
                    </a:lnTo>
                    <a:lnTo>
                      <a:pt x="4407" y="47143"/>
                    </a:lnTo>
                    <a:lnTo>
                      <a:pt x="3683" y="47867"/>
                    </a:lnTo>
                    <a:lnTo>
                      <a:pt x="3019" y="48531"/>
                    </a:lnTo>
                    <a:lnTo>
                      <a:pt x="2415" y="49256"/>
                    </a:lnTo>
                    <a:lnTo>
                      <a:pt x="1932" y="49980"/>
                    </a:lnTo>
                    <a:lnTo>
                      <a:pt x="1510" y="50765"/>
                    </a:lnTo>
                    <a:lnTo>
                      <a:pt x="1148" y="51489"/>
                    </a:lnTo>
                    <a:lnTo>
                      <a:pt x="785" y="52213"/>
                    </a:lnTo>
                    <a:lnTo>
                      <a:pt x="544" y="52938"/>
                    </a:lnTo>
                    <a:lnTo>
                      <a:pt x="363" y="53662"/>
                    </a:lnTo>
                    <a:lnTo>
                      <a:pt x="182" y="54326"/>
                    </a:lnTo>
                    <a:lnTo>
                      <a:pt x="121" y="55050"/>
                    </a:lnTo>
                    <a:lnTo>
                      <a:pt x="61" y="55714"/>
                    </a:lnTo>
                    <a:lnTo>
                      <a:pt x="1" y="56318"/>
                    </a:lnTo>
                    <a:lnTo>
                      <a:pt x="61" y="56982"/>
                    </a:lnTo>
                    <a:lnTo>
                      <a:pt x="61" y="57586"/>
                    </a:lnTo>
                    <a:lnTo>
                      <a:pt x="182" y="58189"/>
                    </a:lnTo>
                    <a:lnTo>
                      <a:pt x="302" y="58793"/>
                    </a:lnTo>
                    <a:lnTo>
                      <a:pt x="484" y="59396"/>
                    </a:lnTo>
                    <a:lnTo>
                      <a:pt x="665" y="60000"/>
                    </a:lnTo>
                    <a:lnTo>
                      <a:pt x="906" y="60604"/>
                    </a:lnTo>
                    <a:lnTo>
                      <a:pt x="1208" y="61207"/>
                    </a:lnTo>
                    <a:lnTo>
                      <a:pt x="1510" y="61750"/>
                    </a:lnTo>
                    <a:lnTo>
                      <a:pt x="1872" y="62354"/>
                    </a:lnTo>
                    <a:lnTo>
                      <a:pt x="2294" y="62897"/>
                    </a:lnTo>
                    <a:lnTo>
                      <a:pt x="2717" y="63380"/>
                    </a:lnTo>
                    <a:lnTo>
                      <a:pt x="3200" y="63923"/>
                    </a:lnTo>
                    <a:lnTo>
                      <a:pt x="3683" y="64406"/>
                    </a:lnTo>
                    <a:lnTo>
                      <a:pt x="4286" y="64889"/>
                    </a:lnTo>
                    <a:lnTo>
                      <a:pt x="4830" y="65372"/>
                    </a:lnTo>
                    <a:lnTo>
                      <a:pt x="5494" y="65795"/>
                    </a:lnTo>
                    <a:lnTo>
                      <a:pt x="6158" y="66217"/>
                    </a:lnTo>
                    <a:lnTo>
                      <a:pt x="6821" y="66640"/>
                    </a:lnTo>
                    <a:lnTo>
                      <a:pt x="7606" y="67002"/>
                    </a:lnTo>
                    <a:lnTo>
                      <a:pt x="8391" y="67364"/>
                    </a:lnTo>
                    <a:lnTo>
                      <a:pt x="9176" y="67666"/>
                    </a:lnTo>
                    <a:lnTo>
                      <a:pt x="10021" y="67968"/>
                    </a:lnTo>
                    <a:lnTo>
                      <a:pt x="10926" y="68269"/>
                    </a:lnTo>
                    <a:lnTo>
                      <a:pt x="11892" y="68511"/>
                    </a:lnTo>
                    <a:lnTo>
                      <a:pt x="12858" y="68692"/>
                    </a:lnTo>
                    <a:lnTo>
                      <a:pt x="13884" y="68873"/>
                    </a:lnTo>
                    <a:lnTo>
                      <a:pt x="14970" y="69054"/>
                    </a:lnTo>
                    <a:lnTo>
                      <a:pt x="16057" y="69175"/>
                    </a:lnTo>
                    <a:lnTo>
                      <a:pt x="17204" y="69235"/>
                    </a:lnTo>
                    <a:lnTo>
                      <a:pt x="18350" y="69296"/>
                    </a:lnTo>
                    <a:lnTo>
                      <a:pt x="19558" y="69356"/>
                    </a:lnTo>
                    <a:lnTo>
                      <a:pt x="21006" y="69296"/>
                    </a:lnTo>
                    <a:lnTo>
                      <a:pt x="22395" y="69235"/>
                    </a:lnTo>
                    <a:lnTo>
                      <a:pt x="23783" y="69115"/>
                    </a:lnTo>
                    <a:lnTo>
                      <a:pt x="25111" y="68933"/>
                    </a:lnTo>
                    <a:lnTo>
                      <a:pt x="26379" y="68752"/>
                    </a:lnTo>
                    <a:lnTo>
                      <a:pt x="27586" y="68451"/>
                    </a:lnTo>
                    <a:lnTo>
                      <a:pt x="28793" y="68209"/>
                    </a:lnTo>
                    <a:lnTo>
                      <a:pt x="29940" y="67847"/>
                    </a:lnTo>
                    <a:lnTo>
                      <a:pt x="31026" y="67485"/>
                    </a:lnTo>
                    <a:lnTo>
                      <a:pt x="32052" y="67062"/>
                    </a:lnTo>
                    <a:lnTo>
                      <a:pt x="33079" y="66640"/>
                    </a:lnTo>
                    <a:lnTo>
                      <a:pt x="34044" y="66157"/>
                    </a:lnTo>
                    <a:lnTo>
                      <a:pt x="34950" y="65614"/>
                    </a:lnTo>
                    <a:lnTo>
                      <a:pt x="35795" y="65131"/>
                    </a:lnTo>
                    <a:lnTo>
                      <a:pt x="36640" y="64527"/>
                    </a:lnTo>
                    <a:lnTo>
                      <a:pt x="37425" y="63923"/>
                    </a:lnTo>
                    <a:lnTo>
                      <a:pt x="38149" y="63320"/>
                    </a:lnTo>
                    <a:lnTo>
                      <a:pt x="38813" y="62656"/>
                    </a:lnTo>
                    <a:lnTo>
                      <a:pt x="39477" y="62052"/>
                    </a:lnTo>
                    <a:lnTo>
                      <a:pt x="40081" y="61328"/>
                    </a:lnTo>
                    <a:lnTo>
                      <a:pt x="40624" y="60664"/>
                    </a:lnTo>
                    <a:lnTo>
                      <a:pt x="41107" y="59940"/>
                    </a:lnTo>
                    <a:lnTo>
                      <a:pt x="41529" y="59155"/>
                    </a:lnTo>
                    <a:lnTo>
                      <a:pt x="41952" y="58431"/>
                    </a:lnTo>
                    <a:lnTo>
                      <a:pt x="42314" y="57646"/>
                    </a:lnTo>
                    <a:lnTo>
                      <a:pt x="42616" y="56922"/>
                    </a:lnTo>
                    <a:lnTo>
                      <a:pt x="42917" y="56137"/>
                    </a:lnTo>
                    <a:lnTo>
                      <a:pt x="43099" y="55352"/>
                    </a:lnTo>
                    <a:lnTo>
                      <a:pt x="43280" y="54567"/>
                    </a:lnTo>
                    <a:lnTo>
                      <a:pt x="43400" y="53722"/>
                    </a:lnTo>
                    <a:lnTo>
                      <a:pt x="43461" y="52938"/>
                    </a:lnTo>
                    <a:lnTo>
                      <a:pt x="43521" y="52153"/>
                    </a:lnTo>
                    <a:lnTo>
                      <a:pt x="43461" y="51006"/>
                    </a:lnTo>
                    <a:lnTo>
                      <a:pt x="43340" y="49920"/>
                    </a:lnTo>
                    <a:lnTo>
                      <a:pt x="43159" y="48894"/>
                    </a:lnTo>
                    <a:lnTo>
                      <a:pt x="42857" y="47988"/>
                    </a:lnTo>
                    <a:lnTo>
                      <a:pt x="42555" y="47083"/>
                    </a:lnTo>
                    <a:lnTo>
                      <a:pt x="42133" y="46238"/>
                    </a:lnTo>
                    <a:lnTo>
                      <a:pt x="41710" y="45453"/>
                    </a:lnTo>
                    <a:lnTo>
                      <a:pt x="41167" y="44668"/>
                    </a:lnTo>
                    <a:lnTo>
                      <a:pt x="40624" y="43944"/>
                    </a:lnTo>
                    <a:lnTo>
                      <a:pt x="40020" y="43280"/>
                    </a:lnTo>
                    <a:lnTo>
                      <a:pt x="39417" y="42556"/>
                    </a:lnTo>
                    <a:lnTo>
                      <a:pt x="38753" y="41952"/>
                    </a:lnTo>
                    <a:lnTo>
                      <a:pt x="37364" y="40684"/>
                    </a:lnTo>
                    <a:lnTo>
                      <a:pt x="35855" y="39417"/>
                    </a:lnTo>
                    <a:lnTo>
                      <a:pt x="32596" y="36882"/>
                    </a:lnTo>
                    <a:lnTo>
                      <a:pt x="31811" y="36157"/>
                    </a:lnTo>
                    <a:lnTo>
                      <a:pt x="31388" y="35795"/>
                    </a:lnTo>
                    <a:lnTo>
                      <a:pt x="31026" y="35373"/>
                    </a:lnTo>
                    <a:lnTo>
                      <a:pt x="30725" y="34829"/>
                    </a:lnTo>
                    <a:lnTo>
                      <a:pt x="30423" y="34286"/>
                    </a:lnTo>
                    <a:lnTo>
                      <a:pt x="30302" y="33682"/>
                    </a:lnTo>
                    <a:lnTo>
                      <a:pt x="30242" y="32958"/>
                    </a:lnTo>
                    <a:lnTo>
                      <a:pt x="30302" y="32234"/>
                    </a:lnTo>
                    <a:lnTo>
                      <a:pt x="30423" y="31570"/>
                    </a:lnTo>
                    <a:lnTo>
                      <a:pt x="30725" y="30966"/>
                    </a:lnTo>
                    <a:lnTo>
                      <a:pt x="31026" y="30423"/>
                    </a:lnTo>
                    <a:lnTo>
                      <a:pt x="31449" y="29880"/>
                    </a:lnTo>
                    <a:lnTo>
                      <a:pt x="31871" y="29397"/>
                    </a:lnTo>
                    <a:lnTo>
                      <a:pt x="32777" y="28491"/>
                    </a:lnTo>
                    <a:lnTo>
                      <a:pt x="34165" y="27345"/>
                    </a:lnTo>
                    <a:lnTo>
                      <a:pt x="35553" y="26137"/>
                    </a:lnTo>
                    <a:lnTo>
                      <a:pt x="36217" y="25534"/>
                    </a:lnTo>
                    <a:lnTo>
                      <a:pt x="36881" y="24870"/>
                    </a:lnTo>
                    <a:lnTo>
                      <a:pt x="37485" y="24145"/>
                    </a:lnTo>
                    <a:lnTo>
                      <a:pt x="38028" y="23421"/>
                    </a:lnTo>
                    <a:lnTo>
                      <a:pt x="38511" y="22636"/>
                    </a:lnTo>
                    <a:lnTo>
                      <a:pt x="38994" y="21852"/>
                    </a:lnTo>
                    <a:lnTo>
                      <a:pt x="39417" y="20946"/>
                    </a:lnTo>
                    <a:lnTo>
                      <a:pt x="39718" y="19980"/>
                    </a:lnTo>
                    <a:lnTo>
                      <a:pt x="40020" y="19015"/>
                    </a:lnTo>
                    <a:lnTo>
                      <a:pt x="40262" y="17928"/>
                    </a:lnTo>
                    <a:lnTo>
                      <a:pt x="40382" y="16781"/>
                    </a:lnTo>
                    <a:lnTo>
                      <a:pt x="40382" y="15574"/>
                    </a:lnTo>
                    <a:lnTo>
                      <a:pt x="40382" y="14307"/>
                    </a:lnTo>
                    <a:lnTo>
                      <a:pt x="40201" y="13099"/>
                    </a:lnTo>
                    <a:lnTo>
                      <a:pt x="39960" y="12013"/>
                    </a:lnTo>
                    <a:lnTo>
                      <a:pt x="39718" y="10987"/>
                    </a:lnTo>
                    <a:lnTo>
                      <a:pt x="39356" y="10021"/>
                    </a:lnTo>
                    <a:lnTo>
                      <a:pt x="38934" y="9115"/>
                    </a:lnTo>
                    <a:lnTo>
                      <a:pt x="38451" y="8270"/>
                    </a:lnTo>
                    <a:lnTo>
                      <a:pt x="37968" y="7486"/>
                    </a:lnTo>
                    <a:lnTo>
                      <a:pt x="37425" y="6761"/>
                    </a:lnTo>
                    <a:lnTo>
                      <a:pt x="36881" y="6097"/>
                    </a:lnTo>
                    <a:lnTo>
                      <a:pt x="36398" y="5494"/>
                    </a:lnTo>
                    <a:lnTo>
                      <a:pt x="35855" y="4951"/>
                    </a:lnTo>
                    <a:lnTo>
                      <a:pt x="34829" y="4045"/>
                    </a:lnTo>
                    <a:lnTo>
                      <a:pt x="33924" y="3260"/>
                    </a:lnTo>
                    <a:lnTo>
                      <a:pt x="39598" y="3260"/>
                    </a:lnTo>
                    <a:lnTo>
                      <a:pt x="45392" y="1"/>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7" name="Google Shape;157;p33"/>
              <p:cNvSpPr/>
              <p:nvPr/>
            </p:nvSpPr>
            <p:spPr>
              <a:xfrm>
                <a:off x="3281826" y="2253125"/>
                <a:ext cx="1131800" cy="1088025"/>
              </a:xfrm>
              <a:custGeom>
                <a:avLst/>
                <a:gdLst/>
                <a:ahLst/>
                <a:cxnLst/>
                <a:rect l="l" t="t" r="r" b="b"/>
                <a:pathLst>
                  <a:path w="45272" h="43521" extrusionOk="0">
                    <a:moveTo>
                      <a:pt x="21187" y="2777"/>
                    </a:moveTo>
                    <a:lnTo>
                      <a:pt x="22214" y="2837"/>
                    </a:lnTo>
                    <a:lnTo>
                      <a:pt x="23179" y="2958"/>
                    </a:lnTo>
                    <a:lnTo>
                      <a:pt x="24145" y="3199"/>
                    </a:lnTo>
                    <a:lnTo>
                      <a:pt x="25050" y="3441"/>
                    </a:lnTo>
                    <a:lnTo>
                      <a:pt x="25956" y="3803"/>
                    </a:lnTo>
                    <a:lnTo>
                      <a:pt x="26741" y="4286"/>
                    </a:lnTo>
                    <a:lnTo>
                      <a:pt x="27525" y="4769"/>
                    </a:lnTo>
                    <a:lnTo>
                      <a:pt x="28310" y="5312"/>
                    </a:lnTo>
                    <a:lnTo>
                      <a:pt x="28974" y="5916"/>
                    </a:lnTo>
                    <a:lnTo>
                      <a:pt x="29698" y="6580"/>
                    </a:lnTo>
                    <a:lnTo>
                      <a:pt x="30302" y="7304"/>
                    </a:lnTo>
                    <a:lnTo>
                      <a:pt x="30906" y="8028"/>
                    </a:lnTo>
                    <a:lnTo>
                      <a:pt x="31449" y="8873"/>
                    </a:lnTo>
                    <a:lnTo>
                      <a:pt x="31992" y="9658"/>
                    </a:lnTo>
                    <a:lnTo>
                      <a:pt x="32475" y="10564"/>
                    </a:lnTo>
                    <a:lnTo>
                      <a:pt x="32958" y="11409"/>
                    </a:lnTo>
                    <a:lnTo>
                      <a:pt x="33380" y="12314"/>
                    </a:lnTo>
                    <a:lnTo>
                      <a:pt x="33743" y="13280"/>
                    </a:lnTo>
                    <a:lnTo>
                      <a:pt x="34467" y="15151"/>
                    </a:lnTo>
                    <a:lnTo>
                      <a:pt x="35010" y="17143"/>
                    </a:lnTo>
                    <a:lnTo>
                      <a:pt x="35493" y="19074"/>
                    </a:lnTo>
                    <a:lnTo>
                      <a:pt x="35855" y="20946"/>
                    </a:lnTo>
                    <a:lnTo>
                      <a:pt x="36097" y="22757"/>
                    </a:lnTo>
                    <a:lnTo>
                      <a:pt x="36217" y="24447"/>
                    </a:lnTo>
                    <a:lnTo>
                      <a:pt x="36278" y="26076"/>
                    </a:lnTo>
                    <a:lnTo>
                      <a:pt x="36217" y="27404"/>
                    </a:lnTo>
                    <a:lnTo>
                      <a:pt x="36157" y="28732"/>
                    </a:lnTo>
                    <a:lnTo>
                      <a:pt x="35976" y="30060"/>
                    </a:lnTo>
                    <a:lnTo>
                      <a:pt x="35734" y="31328"/>
                    </a:lnTo>
                    <a:lnTo>
                      <a:pt x="35372" y="32595"/>
                    </a:lnTo>
                    <a:lnTo>
                      <a:pt x="34889" y="33803"/>
                    </a:lnTo>
                    <a:lnTo>
                      <a:pt x="34588" y="34406"/>
                    </a:lnTo>
                    <a:lnTo>
                      <a:pt x="34286" y="35010"/>
                    </a:lnTo>
                    <a:lnTo>
                      <a:pt x="33924" y="35553"/>
                    </a:lnTo>
                    <a:lnTo>
                      <a:pt x="33501" y="36157"/>
                    </a:lnTo>
                    <a:lnTo>
                      <a:pt x="33139" y="36640"/>
                    </a:lnTo>
                    <a:lnTo>
                      <a:pt x="32656" y="37183"/>
                    </a:lnTo>
                    <a:lnTo>
                      <a:pt x="32233" y="37666"/>
                    </a:lnTo>
                    <a:lnTo>
                      <a:pt x="31690" y="38088"/>
                    </a:lnTo>
                    <a:lnTo>
                      <a:pt x="31147" y="38511"/>
                    </a:lnTo>
                    <a:lnTo>
                      <a:pt x="30604" y="38873"/>
                    </a:lnTo>
                    <a:lnTo>
                      <a:pt x="30060" y="39235"/>
                    </a:lnTo>
                    <a:lnTo>
                      <a:pt x="29457" y="39537"/>
                    </a:lnTo>
                    <a:lnTo>
                      <a:pt x="28853" y="39839"/>
                    </a:lnTo>
                    <a:lnTo>
                      <a:pt x="28189" y="40080"/>
                    </a:lnTo>
                    <a:lnTo>
                      <a:pt x="27586" y="40261"/>
                    </a:lnTo>
                    <a:lnTo>
                      <a:pt x="26922" y="40442"/>
                    </a:lnTo>
                    <a:lnTo>
                      <a:pt x="26258" y="40563"/>
                    </a:lnTo>
                    <a:lnTo>
                      <a:pt x="25594" y="40684"/>
                    </a:lnTo>
                    <a:lnTo>
                      <a:pt x="24930" y="40744"/>
                    </a:lnTo>
                    <a:lnTo>
                      <a:pt x="23240" y="40744"/>
                    </a:lnTo>
                    <a:lnTo>
                      <a:pt x="22274" y="40623"/>
                    </a:lnTo>
                    <a:lnTo>
                      <a:pt x="21368" y="40382"/>
                    </a:lnTo>
                    <a:lnTo>
                      <a:pt x="20463" y="40141"/>
                    </a:lnTo>
                    <a:lnTo>
                      <a:pt x="19618" y="39778"/>
                    </a:lnTo>
                    <a:lnTo>
                      <a:pt x="18773" y="39356"/>
                    </a:lnTo>
                    <a:lnTo>
                      <a:pt x="17988" y="38873"/>
                    </a:lnTo>
                    <a:lnTo>
                      <a:pt x="17204" y="38330"/>
                    </a:lnTo>
                    <a:lnTo>
                      <a:pt x="16479" y="37726"/>
                    </a:lnTo>
                    <a:lnTo>
                      <a:pt x="15815" y="37062"/>
                    </a:lnTo>
                    <a:lnTo>
                      <a:pt x="15151" y="36338"/>
                    </a:lnTo>
                    <a:lnTo>
                      <a:pt x="14548" y="35613"/>
                    </a:lnTo>
                    <a:lnTo>
                      <a:pt x="13944" y="34829"/>
                    </a:lnTo>
                    <a:lnTo>
                      <a:pt x="13401" y="33984"/>
                    </a:lnTo>
                    <a:lnTo>
                      <a:pt x="12918" y="33139"/>
                    </a:lnTo>
                    <a:lnTo>
                      <a:pt x="12435" y="32233"/>
                    </a:lnTo>
                    <a:lnTo>
                      <a:pt x="11952" y="31328"/>
                    </a:lnTo>
                    <a:lnTo>
                      <a:pt x="11530" y="30362"/>
                    </a:lnTo>
                    <a:lnTo>
                      <a:pt x="10805" y="28430"/>
                    </a:lnTo>
                    <a:lnTo>
                      <a:pt x="10202" y="26499"/>
                    </a:lnTo>
                    <a:lnTo>
                      <a:pt x="9719" y="24507"/>
                    </a:lnTo>
                    <a:lnTo>
                      <a:pt x="9296" y="22515"/>
                    </a:lnTo>
                    <a:lnTo>
                      <a:pt x="9055" y="20584"/>
                    </a:lnTo>
                    <a:lnTo>
                      <a:pt x="8874" y="18712"/>
                    </a:lnTo>
                    <a:lnTo>
                      <a:pt x="8813" y="16962"/>
                    </a:lnTo>
                    <a:lnTo>
                      <a:pt x="8874" y="15513"/>
                    </a:lnTo>
                    <a:lnTo>
                      <a:pt x="8994" y="14065"/>
                    </a:lnTo>
                    <a:lnTo>
                      <a:pt x="9236" y="12616"/>
                    </a:lnTo>
                    <a:lnTo>
                      <a:pt x="9357" y="11891"/>
                    </a:lnTo>
                    <a:lnTo>
                      <a:pt x="9598" y="11167"/>
                    </a:lnTo>
                    <a:lnTo>
                      <a:pt x="9839" y="10443"/>
                    </a:lnTo>
                    <a:lnTo>
                      <a:pt x="10141" y="9779"/>
                    </a:lnTo>
                    <a:lnTo>
                      <a:pt x="10443" y="9055"/>
                    </a:lnTo>
                    <a:lnTo>
                      <a:pt x="10866" y="8391"/>
                    </a:lnTo>
                    <a:lnTo>
                      <a:pt x="11288" y="7787"/>
                    </a:lnTo>
                    <a:lnTo>
                      <a:pt x="11831" y="7123"/>
                    </a:lnTo>
                    <a:lnTo>
                      <a:pt x="12375" y="6519"/>
                    </a:lnTo>
                    <a:lnTo>
                      <a:pt x="13039" y="5916"/>
                    </a:lnTo>
                    <a:lnTo>
                      <a:pt x="13884" y="5191"/>
                    </a:lnTo>
                    <a:lnTo>
                      <a:pt x="14789" y="4588"/>
                    </a:lnTo>
                    <a:lnTo>
                      <a:pt x="15755" y="4045"/>
                    </a:lnTo>
                    <a:lnTo>
                      <a:pt x="16781" y="3622"/>
                    </a:lnTo>
                    <a:lnTo>
                      <a:pt x="17868" y="3260"/>
                    </a:lnTo>
                    <a:lnTo>
                      <a:pt x="18954" y="3018"/>
                    </a:lnTo>
                    <a:lnTo>
                      <a:pt x="20041" y="2837"/>
                    </a:lnTo>
                    <a:lnTo>
                      <a:pt x="21187" y="2777"/>
                    </a:lnTo>
                    <a:close/>
                    <a:moveTo>
                      <a:pt x="22274" y="0"/>
                    </a:moveTo>
                    <a:lnTo>
                      <a:pt x="21006" y="121"/>
                    </a:lnTo>
                    <a:lnTo>
                      <a:pt x="19799" y="242"/>
                    </a:lnTo>
                    <a:lnTo>
                      <a:pt x="18592" y="423"/>
                    </a:lnTo>
                    <a:lnTo>
                      <a:pt x="17385" y="725"/>
                    </a:lnTo>
                    <a:lnTo>
                      <a:pt x="16238" y="1026"/>
                    </a:lnTo>
                    <a:lnTo>
                      <a:pt x="15151" y="1328"/>
                    </a:lnTo>
                    <a:lnTo>
                      <a:pt x="14065" y="1751"/>
                    </a:lnTo>
                    <a:lnTo>
                      <a:pt x="12978" y="2234"/>
                    </a:lnTo>
                    <a:lnTo>
                      <a:pt x="11952" y="2717"/>
                    </a:lnTo>
                    <a:lnTo>
                      <a:pt x="10986" y="3260"/>
                    </a:lnTo>
                    <a:lnTo>
                      <a:pt x="10021" y="3803"/>
                    </a:lnTo>
                    <a:lnTo>
                      <a:pt x="9115" y="4467"/>
                    </a:lnTo>
                    <a:lnTo>
                      <a:pt x="8270" y="5131"/>
                    </a:lnTo>
                    <a:lnTo>
                      <a:pt x="7425" y="5795"/>
                    </a:lnTo>
                    <a:lnTo>
                      <a:pt x="6580" y="6580"/>
                    </a:lnTo>
                    <a:lnTo>
                      <a:pt x="5856" y="7304"/>
                    </a:lnTo>
                    <a:lnTo>
                      <a:pt x="5131" y="8149"/>
                    </a:lnTo>
                    <a:lnTo>
                      <a:pt x="4467" y="8994"/>
                    </a:lnTo>
                    <a:lnTo>
                      <a:pt x="3803" y="9839"/>
                    </a:lnTo>
                    <a:lnTo>
                      <a:pt x="3260" y="10745"/>
                    </a:lnTo>
                    <a:lnTo>
                      <a:pt x="2717" y="11650"/>
                    </a:lnTo>
                    <a:lnTo>
                      <a:pt x="2174" y="12616"/>
                    </a:lnTo>
                    <a:lnTo>
                      <a:pt x="1751" y="13582"/>
                    </a:lnTo>
                    <a:lnTo>
                      <a:pt x="1329" y="14608"/>
                    </a:lnTo>
                    <a:lnTo>
                      <a:pt x="1027" y="15574"/>
                    </a:lnTo>
                    <a:lnTo>
                      <a:pt x="725" y="16660"/>
                    </a:lnTo>
                    <a:lnTo>
                      <a:pt x="483" y="17686"/>
                    </a:lnTo>
                    <a:lnTo>
                      <a:pt x="242" y="18773"/>
                    </a:lnTo>
                    <a:lnTo>
                      <a:pt x="121" y="19859"/>
                    </a:lnTo>
                    <a:lnTo>
                      <a:pt x="61" y="20946"/>
                    </a:lnTo>
                    <a:lnTo>
                      <a:pt x="1" y="22032"/>
                    </a:lnTo>
                    <a:lnTo>
                      <a:pt x="61" y="22998"/>
                    </a:lnTo>
                    <a:lnTo>
                      <a:pt x="121" y="23964"/>
                    </a:lnTo>
                    <a:lnTo>
                      <a:pt x="242" y="24930"/>
                    </a:lnTo>
                    <a:lnTo>
                      <a:pt x="363" y="25895"/>
                    </a:lnTo>
                    <a:lnTo>
                      <a:pt x="604" y="26861"/>
                    </a:lnTo>
                    <a:lnTo>
                      <a:pt x="846" y="27827"/>
                    </a:lnTo>
                    <a:lnTo>
                      <a:pt x="1087" y="28732"/>
                    </a:lnTo>
                    <a:lnTo>
                      <a:pt x="1449" y="29698"/>
                    </a:lnTo>
                    <a:lnTo>
                      <a:pt x="1811" y="30603"/>
                    </a:lnTo>
                    <a:lnTo>
                      <a:pt x="2234" y="31509"/>
                    </a:lnTo>
                    <a:lnTo>
                      <a:pt x="2717" y="32414"/>
                    </a:lnTo>
                    <a:lnTo>
                      <a:pt x="3200" y="33320"/>
                    </a:lnTo>
                    <a:lnTo>
                      <a:pt x="3743" y="34165"/>
                    </a:lnTo>
                    <a:lnTo>
                      <a:pt x="4347" y="35010"/>
                    </a:lnTo>
                    <a:lnTo>
                      <a:pt x="5011" y="35795"/>
                    </a:lnTo>
                    <a:lnTo>
                      <a:pt x="5675" y="36579"/>
                    </a:lnTo>
                    <a:lnTo>
                      <a:pt x="6399" y="37364"/>
                    </a:lnTo>
                    <a:lnTo>
                      <a:pt x="7184" y="38088"/>
                    </a:lnTo>
                    <a:lnTo>
                      <a:pt x="7968" y="38752"/>
                    </a:lnTo>
                    <a:lnTo>
                      <a:pt x="8813" y="39416"/>
                    </a:lnTo>
                    <a:lnTo>
                      <a:pt x="9719" y="40020"/>
                    </a:lnTo>
                    <a:lnTo>
                      <a:pt x="10624" y="40563"/>
                    </a:lnTo>
                    <a:lnTo>
                      <a:pt x="11590" y="41106"/>
                    </a:lnTo>
                    <a:lnTo>
                      <a:pt x="12616" y="41589"/>
                    </a:lnTo>
                    <a:lnTo>
                      <a:pt x="13703" y="42012"/>
                    </a:lnTo>
                    <a:lnTo>
                      <a:pt x="14789" y="42374"/>
                    </a:lnTo>
                    <a:lnTo>
                      <a:pt x="15936" y="42736"/>
                    </a:lnTo>
                    <a:lnTo>
                      <a:pt x="17083" y="42978"/>
                    </a:lnTo>
                    <a:lnTo>
                      <a:pt x="18290" y="43219"/>
                    </a:lnTo>
                    <a:lnTo>
                      <a:pt x="19558" y="43340"/>
                    </a:lnTo>
                    <a:lnTo>
                      <a:pt x="20825" y="43460"/>
                    </a:lnTo>
                    <a:lnTo>
                      <a:pt x="22153" y="43521"/>
                    </a:lnTo>
                    <a:lnTo>
                      <a:pt x="23541" y="43460"/>
                    </a:lnTo>
                    <a:lnTo>
                      <a:pt x="24869" y="43340"/>
                    </a:lnTo>
                    <a:lnTo>
                      <a:pt x="26197" y="43219"/>
                    </a:lnTo>
                    <a:lnTo>
                      <a:pt x="27405" y="42978"/>
                    </a:lnTo>
                    <a:lnTo>
                      <a:pt x="28612" y="42676"/>
                    </a:lnTo>
                    <a:lnTo>
                      <a:pt x="29819" y="42374"/>
                    </a:lnTo>
                    <a:lnTo>
                      <a:pt x="30966" y="42012"/>
                    </a:lnTo>
                    <a:lnTo>
                      <a:pt x="32052" y="41529"/>
                    </a:lnTo>
                    <a:lnTo>
                      <a:pt x="33079" y="41046"/>
                    </a:lnTo>
                    <a:lnTo>
                      <a:pt x="34105" y="40503"/>
                    </a:lnTo>
                    <a:lnTo>
                      <a:pt x="35070" y="39959"/>
                    </a:lnTo>
                    <a:lnTo>
                      <a:pt x="35976" y="39356"/>
                    </a:lnTo>
                    <a:lnTo>
                      <a:pt x="36881" y="38692"/>
                    </a:lnTo>
                    <a:lnTo>
                      <a:pt x="37726" y="37968"/>
                    </a:lnTo>
                    <a:lnTo>
                      <a:pt x="38511" y="37243"/>
                    </a:lnTo>
                    <a:lnTo>
                      <a:pt x="39296" y="36459"/>
                    </a:lnTo>
                    <a:lnTo>
                      <a:pt x="39960" y="35674"/>
                    </a:lnTo>
                    <a:lnTo>
                      <a:pt x="40624" y="34829"/>
                    </a:lnTo>
                    <a:lnTo>
                      <a:pt x="41288" y="33984"/>
                    </a:lnTo>
                    <a:lnTo>
                      <a:pt x="41831" y="33139"/>
                    </a:lnTo>
                    <a:lnTo>
                      <a:pt x="42374" y="32233"/>
                    </a:lnTo>
                    <a:lnTo>
                      <a:pt x="42857" y="31267"/>
                    </a:lnTo>
                    <a:lnTo>
                      <a:pt x="43340" y="30362"/>
                    </a:lnTo>
                    <a:lnTo>
                      <a:pt x="4370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5" y="10684"/>
                    </a:lnTo>
                    <a:lnTo>
                      <a:pt x="41891" y="9779"/>
                    </a:lnTo>
                    <a:lnTo>
                      <a:pt x="41348" y="8934"/>
                    </a:lnTo>
                    <a:lnTo>
                      <a:pt x="40744" y="8149"/>
                    </a:lnTo>
                    <a:lnTo>
                      <a:pt x="40080" y="7364"/>
                    </a:lnTo>
                    <a:lnTo>
                      <a:pt x="39416" y="6580"/>
                    </a:lnTo>
                    <a:lnTo>
                      <a:pt x="38692" y="5855"/>
                    </a:lnTo>
                    <a:lnTo>
                      <a:pt x="37907" y="5131"/>
                    </a:lnTo>
                    <a:lnTo>
                      <a:pt x="37123" y="4467"/>
                    </a:lnTo>
                    <a:lnTo>
                      <a:pt x="36278" y="3863"/>
                    </a:lnTo>
                    <a:lnTo>
                      <a:pt x="35433" y="3260"/>
                    </a:lnTo>
                    <a:lnTo>
                      <a:pt x="34467" y="2717"/>
                    </a:lnTo>
                    <a:lnTo>
                      <a:pt x="33561" y="2234"/>
                    </a:lnTo>
                    <a:lnTo>
                      <a:pt x="32596" y="1811"/>
                    </a:lnTo>
                    <a:lnTo>
                      <a:pt x="31569" y="1389"/>
                    </a:lnTo>
                    <a:lnTo>
                      <a:pt x="30483" y="1026"/>
                    </a:lnTo>
                    <a:lnTo>
                      <a:pt x="29396" y="725"/>
                    </a:lnTo>
                    <a:lnTo>
                      <a:pt x="28310" y="483"/>
                    </a:lnTo>
                    <a:lnTo>
                      <a:pt x="27163" y="242"/>
                    </a:lnTo>
                    <a:lnTo>
                      <a:pt x="26016" y="121"/>
                    </a:lnTo>
                    <a:lnTo>
                      <a:pt x="24809" y="0"/>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8" name="Google Shape;158;p33"/>
              <p:cNvSpPr/>
              <p:nvPr/>
            </p:nvSpPr>
            <p:spPr>
              <a:xfrm>
                <a:off x="2006699" y="2253125"/>
                <a:ext cx="1131800" cy="1088025"/>
              </a:xfrm>
              <a:custGeom>
                <a:avLst/>
                <a:gdLst/>
                <a:ahLst/>
                <a:cxnLst/>
                <a:rect l="l" t="t" r="r" b="b"/>
                <a:pathLst>
                  <a:path w="45272" h="43521" extrusionOk="0">
                    <a:moveTo>
                      <a:pt x="21187" y="2777"/>
                    </a:moveTo>
                    <a:lnTo>
                      <a:pt x="22213" y="2837"/>
                    </a:lnTo>
                    <a:lnTo>
                      <a:pt x="23239" y="2958"/>
                    </a:lnTo>
                    <a:lnTo>
                      <a:pt x="24145" y="3199"/>
                    </a:lnTo>
                    <a:lnTo>
                      <a:pt x="25050" y="3441"/>
                    </a:lnTo>
                    <a:lnTo>
                      <a:pt x="25956" y="3803"/>
                    </a:lnTo>
                    <a:lnTo>
                      <a:pt x="26740" y="4286"/>
                    </a:lnTo>
                    <a:lnTo>
                      <a:pt x="27525" y="4769"/>
                    </a:lnTo>
                    <a:lnTo>
                      <a:pt x="28310" y="5312"/>
                    </a:lnTo>
                    <a:lnTo>
                      <a:pt x="28974" y="5916"/>
                    </a:lnTo>
                    <a:lnTo>
                      <a:pt x="29698" y="6580"/>
                    </a:lnTo>
                    <a:lnTo>
                      <a:pt x="30302" y="7304"/>
                    </a:lnTo>
                    <a:lnTo>
                      <a:pt x="30905" y="8028"/>
                    </a:lnTo>
                    <a:lnTo>
                      <a:pt x="31449" y="8873"/>
                    </a:lnTo>
                    <a:lnTo>
                      <a:pt x="31992" y="9658"/>
                    </a:lnTo>
                    <a:lnTo>
                      <a:pt x="32475" y="10564"/>
                    </a:lnTo>
                    <a:lnTo>
                      <a:pt x="32958" y="11409"/>
                    </a:lnTo>
                    <a:lnTo>
                      <a:pt x="33380" y="12314"/>
                    </a:lnTo>
                    <a:lnTo>
                      <a:pt x="33742" y="13280"/>
                    </a:lnTo>
                    <a:lnTo>
                      <a:pt x="34467" y="15151"/>
                    </a:lnTo>
                    <a:lnTo>
                      <a:pt x="35010" y="17143"/>
                    </a:lnTo>
                    <a:lnTo>
                      <a:pt x="35493" y="19074"/>
                    </a:lnTo>
                    <a:lnTo>
                      <a:pt x="35855" y="20946"/>
                    </a:lnTo>
                    <a:lnTo>
                      <a:pt x="36096" y="22757"/>
                    </a:lnTo>
                    <a:lnTo>
                      <a:pt x="36217" y="24447"/>
                    </a:lnTo>
                    <a:lnTo>
                      <a:pt x="36277" y="26076"/>
                    </a:lnTo>
                    <a:lnTo>
                      <a:pt x="36217" y="27404"/>
                    </a:lnTo>
                    <a:lnTo>
                      <a:pt x="36157" y="28732"/>
                    </a:lnTo>
                    <a:lnTo>
                      <a:pt x="35976" y="30060"/>
                    </a:lnTo>
                    <a:lnTo>
                      <a:pt x="35734" y="31328"/>
                    </a:lnTo>
                    <a:lnTo>
                      <a:pt x="35372" y="32595"/>
                    </a:lnTo>
                    <a:lnTo>
                      <a:pt x="34889" y="33803"/>
                    </a:lnTo>
                    <a:lnTo>
                      <a:pt x="34587" y="34406"/>
                    </a:lnTo>
                    <a:lnTo>
                      <a:pt x="34286" y="35010"/>
                    </a:lnTo>
                    <a:lnTo>
                      <a:pt x="33923" y="35553"/>
                    </a:lnTo>
                    <a:lnTo>
                      <a:pt x="33561" y="36157"/>
                    </a:lnTo>
                    <a:lnTo>
                      <a:pt x="33139" y="36640"/>
                    </a:lnTo>
                    <a:lnTo>
                      <a:pt x="32716" y="37183"/>
                    </a:lnTo>
                    <a:lnTo>
                      <a:pt x="32233" y="37666"/>
                    </a:lnTo>
                    <a:lnTo>
                      <a:pt x="31690" y="38088"/>
                    </a:lnTo>
                    <a:lnTo>
                      <a:pt x="31207" y="38511"/>
                    </a:lnTo>
                    <a:lnTo>
                      <a:pt x="30603" y="38873"/>
                    </a:lnTo>
                    <a:lnTo>
                      <a:pt x="30060" y="39235"/>
                    </a:lnTo>
                    <a:lnTo>
                      <a:pt x="29457" y="39537"/>
                    </a:lnTo>
                    <a:lnTo>
                      <a:pt x="28853" y="39839"/>
                    </a:lnTo>
                    <a:lnTo>
                      <a:pt x="28189" y="40080"/>
                    </a:lnTo>
                    <a:lnTo>
                      <a:pt x="27585" y="40261"/>
                    </a:lnTo>
                    <a:lnTo>
                      <a:pt x="26921" y="40442"/>
                    </a:lnTo>
                    <a:lnTo>
                      <a:pt x="26257" y="40563"/>
                    </a:lnTo>
                    <a:lnTo>
                      <a:pt x="25594" y="40684"/>
                    </a:lnTo>
                    <a:lnTo>
                      <a:pt x="24930" y="40744"/>
                    </a:lnTo>
                    <a:lnTo>
                      <a:pt x="23239" y="40744"/>
                    </a:lnTo>
                    <a:lnTo>
                      <a:pt x="22274" y="40623"/>
                    </a:lnTo>
                    <a:lnTo>
                      <a:pt x="21368" y="40382"/>
                    </a:lnTo>
                    <a:lnTo>
                      <a:pt x="20463" y="40141"/>
                    </a:lnTo>
                    <a:lnTo>
                      <a:pt x="19618" y="39778"/>
                    </a:lnTo>
                    <a:lnTo>
                      <a:pt x="18773" y="39356"/>
                    </a:lnTo>
                    <a:lnTo>
                      <a:pt x="17988" y="38873"/>
                    </a:lnTo>
                    <a:lnTo>
                      <a:pt x="17203" y="38330"/>
                    </a:lnTo>
                    <a:lnTo>
                      <a:pt x="16479" y="37726"/>
                    </a:lnTo>
                    <a:lnTo>
                      <a:pt x="15815" y="37062"/>
                    </a:lnTo>
                    <a:lnTo>
                      <a:pt x="15151" y="36338"/>
                    </a:lnTo>
                    <a:lnTo>
                      <a:pt x="14547" y="35613"/>
                    </a:lnTo>
                    <a:lnTo>
                      <a:pt x="14004" y="34829"/>
                    </a:lnTo>
                    <a:lnTo>
                      <a:pt x="13401" y="33984"/>
                    </a:lnTo>
                    <a:lnTo>
                      <a:pt x="12918" y="33139"/>
                    </a:lnTo>
                    <a:lnTo>
                      <a:pt x="12435" y="32233"/>
                    </a:lnTo>
                    <a:lnTo>
                      <a:pt x="12012" y="31328"/>
                    </a:lnTo>
                    <a:lnTo>
                      <a:pt x="11590" y="30362"/>
                    </a:lnTo>
                    <a:lnTo>
                      <a:pt x="10805" y="28430"/>
                    </a:lnTo>
                    <a:lnTo>
                      <a:pt x="10201" y="26499"/>
                    </a:lnTo>
                    <a:lnTo>
                      <a:pt x="9719" y="24507"/>
                    </a:lnTo>
                    <a:lnTo>
                      <a:pt x="9296" y="22515"/>
                    </a:lnTo>
                    <a:lnTo>
                      <a:pt x="9055" y="20584"/>
                    </a:lnTo>
                    <a:lnTo>
                      <a:pt x="8873" y="18712"/>
                    </a:lnTo>
                    <a:lnTo>
                      <a:pt x="8813" y="16962"/>
                    </a:lnTo>
                    <a:lnTo>
                      <a:pt x="8873" y="15513"/>
                    </a:lnTo>
                    <a:lnTo>
                      <a:pt x="8994" y="14065"/>
                    </a:lnTo>
                    <a:lnTo>
                      <a:pt x="9236" y="12616"/>
                    </a:lnTo>
                    <a:lnTo>
                      <a:pt x="9417" y="11891"/>
                    </a:lnTo>
                    <a:lnTo>
                      <a:pt x="9598" y="11167"/>
                    </a:lnTo>
                    <a:lnTo>
                      <a:pt x="9839" y="10443"/>
                    </a:lnTo>
                    <a:lnTo>
                      <a:pt x="10141" y="9779"/>
                    </a:lnTo>
                    <a:lnTo>
                      <a:pt x="10443" y="9055"/>
                    </a:lnTo>
                    <a:lnTo>
                      <a:pt x="10865" y="8391"/>
                    </a:lnTo>
                    <a:lnTo>
                      <a:pt x="11288" y="7787"/>
                    </a:lnTo>
                    <a:lnTo>
                      <a:pt x="11831" y="7123"/>
                    </a:lnTo>
                    <a:lnTo>
                      <a:pt x="12374" y="6519"/>
                    </a:lnTo>
                    <a:lnTo>
                      <a:pt x="13038" y="5916"/>
                    </a:lnTo>
                    <a:lnTo>
                      <a:pt x="13883" y="5191"/>
                    </a:lnTo>
                    <a:lnTo>
                      <a:pt x="14789" y="4588"/>
                    </a:lnTo>
                    <a:lnTo>
                      <a:pt x="15755" y="4045"/>
                    </a:lnTo>
                    <a:lnTo>
                      <a:pt x="16781" y="3622"/>
                    </a:lnTo>
                    <a:lnTo>
                      <a:pt x="17867" y="3260"/>
                    </a:lnTo>
                    <a:lnTo>
                      <a:pt x="18954" y="3018"/>
                    </a:lnTo>
                    <a:lnTo>
                      <a:pt x="20040" y="2837"/>
                    </a:lnTo>
                    <a:lnTo>
                      <a:pt x="21187" y="2777"/>
                    </a:lnTo>
                    <a:close/>
                    <a:moveTo>
                      <a:pt x="22274" y="0"/>
                    </a:moveTo>
                    <a:lnTo>
                      <a:pt x="21006" y="121"/>
                    </a:lnTo>
                    <a:lnTo>
                      <a:pt x="19799" y="242"/>
                    </a:lnTo>
                    <a:lnTo>
                      <a:pt x="18592" y="423"/>
                    </a:lnTo>
                    <a:lnTo>
                      <a:pt x="17384" y="725"/>
                    </a:lnTo>
                    <a:lnTo>
                      <a:pt x="16238" y="1026"/>
                    </a:lnTo>
                    <a:lnTo>
                      <a:pt x="15151" y="1328"/>
                    </a:lnTo>
                    <a:lnTo>
                      <a:pt x="14065" y="1751"/>
                    </a:lnTo>
                    <a:lnTo>
                      <a:pt x="12978" y="2234"/>
                    </a:lnTo>
                    <a:lnTo>
                      <a:pt x="11952" y="2717"/>
                    </a:lnTo>
                    <a:lnTo>
                      <a:pt x="10986" y="3260"/>
                    </a:lnTo>
                    <a:lnTo>
                      <a:pt x="10020" y="3803"/>
                    </a:lnTo>
                    <a:lnTo>
                      <a:pt x="9115" y="4467"/>
                    </a:lnTo>
                    <a:lnTo>
                      <a:pt x="8270" y="5131"/>
                    </a:lnTo>
                    <a:lnTo>
                      <a:pt x="7425" y="5795"/>
                    </a:lnTo>
                    <a:lnTo>
                      <a:pt x="6580" y="6580"/>
                    </a:lnTo>
                    <a:lnTo>
                      <a:pt x="5855" y="7304"/>
                    </a:lnTo>
                    <a:lnTo>
                      <a:pt x="5131" y="8149"/>
                    </a:lnTo>
                    <a:lnTo>
                      <a:pt x="4467" y="8994"/>
                    </a:lnTo>
                    <a:lnTo>
                      <a:pt x="3803" y="9839"/>
                    </a:lnTo>
                    <a:lnTo>
                      <a:pt x="3260" y="10745"/>
                    </a:lnTo>
                    <a:lnTo>
                      <a:pt x="2717" y="11650"/>
                    </a:lnTo>
                    <a:lnTo>
                      <a:pt x="2173" y="12616"/>
                    </a:lnTo>
                    <a:lnTo>
                      <a:pt x="1751" y="13582"/>
                    </a:lnTo>
                    <a:lnTo>
                      <a:pt x="1328" y="14608"/>
                    </a:lnTo>
                    <a:lnTo>
                      <a:pt x="1026" y="15574"/>
                    </a:lnTo>
                    <a:lnTo>
                      <a:pt x="725" y="16660"/>
                    </a:lnTo>
                    <a:lnTo>
                      <a:pt x="483" y="17686"/>
                    </a:lnTo>
                    <a:lnTo>
                      <a:pt x="302" y="18773"/>
                    </a:lnTo>
                    <a:lnTo>
                      <a:pt x="121" y="19859"/>
                    </a:lnTo>
                    <a:lnTo>
                      <a:pt x="61" y="20946"/>
                    </a:lnTo>
                    <a:lnTo>
                      <a:pt x="0" y="22032"/>
                    </a:lnTo>
                    <a:lnTo>
                      <a:pt x="61" y="22998"/>
                    </a:lnTo>
                    <a:lnTo>
                      <a:pt x="121" y="23964"/>
                    </a:lnTo>
                    <a:lnTo>
                      <a:pt x="242" y="24930"/>
                    </a:lnTo>
                    <a:lnTo>
                      <a:pt x="363" y="25895"/>
                    </a:lnTo>
                    <a:lnTo>
                      <a:pt x="604" y="26861"/>
                    </a:lnTo>
                    <a:lnTo>
                      <a:pt x="845" y="27827"/>
                    </a:lnTo>
                    <a:lnTo>
                      <a:pt x="1147" y="28732"/>
                    </a:lnTo>
                    <a:lnTo>
                      <a:pt x="1449" y="29698"/>
                    </a:lnTo>
                    <a:lnTo>
                      <a:pt x="1811" y="30603"/>
                    </a:lnTo>
                    <a:lnTo>
                      <a:pt x="2234" y="31509"/>
                    </a:lnTo>
                    <a:lnTo>
                      <a:pt x="2717" y="32414"/>
                    </a:lnTo>
                    <a:lnTo>
                      <a:pt x="3199" y="33320"/>
                    </a:lnTo>
                    <a:lnTo>
                      <a:pt x="3803" y="34165"/>
                    </a:lnTo>
                    <a:lnTo>
                      <a:pt x="4346" y="35010"/>
                    </a:lnTo>
                    <a:lnTo>
                      <a:pt x="5010" y="35795"/>
                    </a:lnTo>
                    <a:lnTo>
                      <a:pt x="5674" y="36579"/>
                    </a:lnTo>
                    <a:lnTo>
                      <a:pt x="6399" y="37364"/>
                    </a:lnTo>
                    <a:lnTo>
                      <a:pt x="7183" y="38088"/>
                    </a:lnTo>
                    <a:lnTo>
                      <a:pt x="7968" y="38752"/>
                    </a:lnTo>
                    <a:lnTo>
                      <a:pt x="8813" y="39416"/>
                    </a:lnTo>
                    <a:lnTo>
                      <a:pt x="9719" y="40020"/>
                    </a:lnTo>
                    <a:lnTo>
                      <a:pt x="10624" y="40563"/>
                    </a:lnTo>
                    <a:lnTo>
                      <a:pt x="11590" y="41106"/>
                    </a:lnTo>
                    <a:lnTo>
                      <a:pt x="12616" y="41589"/>
                    </a:lnTo>
                    <a:lnTo>
                      <a:pt x="13702" y="42012"/>
                    </a:lnTo>
                    <a:lnTo>
                      <a:pt x="14789" y="42374"/>
                    </a:lnTo>
                    <a:lnTo>
                      <a:pt x="15936" y="42736"/>
                    </a:lnTo>
                    <a:lnTo>
                      <a:pt x="17083" y="42978"/>
                    </a:lnTo>
                    <a:lnTo>
                      <a:pt x="18290" y="43219"/>
                    </a:lnTo>
                    <a:lnTo>
                      <a:pt x="19557" y="43340"/>
                    </a:lnTo>
                    <a:lnTo>
                      <a:pt x="20825" y="43460"/>
                    </a:lnTo>
                    <a:lnTo>
                      <a:pt x="22213" y="43521"/>
                    </a:lnTo>
                    <a:lnTo>
                      <a:pt x="23541" y="43460"/>
                    </a:lnTo>
                    <a:lnTo>
                      <a:pt x="24869" y="43340"/>
                    </a:lnTo>
                    <a:lnTo>
                      <a:pt x="26197" y="43219"/>
                    </a:lnTo>
                    <a:lnTo>
                      <a:pt x="27404" y="42978"/>
                    </a:lnTo>
                    <a:lnTo>
                      <a:pt x="28612" y="42676"/>
                    </a:lnTo>
                    <a:lnTo>
                      <a:pt x="29819" y="42374"/>
                    </a:lnTo>
                    <a:lnTo>
                      <a:pt x="30966" y="42012"/>
                    </a:lnTo>
                    <a:lnTo>
                      <a:pt x="32052" y="41529"/>
                    </a:lnTo>
                    <a:lnTo>
                      <a:pt x="33078" y="41046"/>
                    </a:lnTo>
                    <a:lnTo>
                      <a:pt x="34104" y="40503"/>
                    </a:lnTo>
                    <a:lnTo>
                      <a:pt x="35070" y="39959"/>
                    </a:lnTo>
                    <a:lnTo>
                      <a:pt x="35976" y="39356"/>
                    </a:lnTo>
                    <a:lnTo>
                      <a:pt x="36881" y="38692"/>
                    </a:lnTo>
                    <a:lnTo>
                      <a:pt x="37726" y="37968"/>
                    </a:lnTo>
                    <a:lnTo>
                      <a:pt x="38511" y="37243"/>
                    </a:lnTo>
                    <a:lnTo>
                      <a:pt x="39296" y="36459"/>
                    </a:lnTo>
                    <a:lnTo>
                      <a:pt x="39959" y="35674"/>
                    </a:lnTo>
                    <a:lnTo>
                      <a:pt x="40623" y="34829"/>
                    </a:lnTo>
                    <a:lnTo>
                      <a:pt x="41287" y="33984"/>
                    </a:lnTo>
                    <a:lnTo>
                      <a:pt x="41831" y="33139"/>
                    </a:lnTo>
                    <a:lnTo>
                      <a:pt x="42374" y="32233"/>
                    </a:lnTo>
                    <a:lnTo>
                      <a:pt x="42857" y="31267"/>
                    </a:lnTo>
                    <a:lnTo>
                      <a:pt x="43340" y="30362"/>
                    </a:lnTo>
                    <a:lnTo>
                      <a:pt x="4376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4" y="10684"/>
                    </a:lnTo>
                    <a:lnTo>
                      <a:pt x="41891" y="9779"/>
                    </a:lnTo>
                    <a:lnTo>
                      <a:pt x="41348" y="8934"/>
                    </a:lnTo>
                    <a:lnTo>
                      <a:pt x="40744" y="8149"/>
                    </a:lnTo>
                    <a:lnTo>
                      <a:pt x="40080" y="7364"/>
                    </a:lnTo>
                    <a:lnTo>
                      <a:pt x="39416" y="6580"/>
                    </a:lnTo>
                    <a:lnTo>
                      <a:pt x="38692" y="5855"/>
                    </a:lnTo>
                    <a:lnTo>
                      <a:pt x="37907" y="5131"/>
                    </a:lnTo>
                    <a:lnTo>
                      <a:pt x="37122" y="4467"/>
                    </a:lnTo>
                    <a:lnTo>
                      <a:pt x="36277" y="3863"/>
                    </a:lnTo>
                    <a:lnTo>
                      <a:pt x="35432" y="3260"/>
                    </a:lnTo>
                    <a:lnTo>
                      <a:pt x="34527" y="2717"/>
                    </a:lnTo>
                    <a:lnTo>
                      <a:pt x="33561" y="2234"/>
                    </a:lnTo>
                    <a:lnTo>
                      <a:pt x="32595" y="1811"/>
                    </a:lnTo>
                    <a:lnTo>
                      <a:pt x="31569" y="1389"/>
                    </a:lnTo>
                    <a:lnTo>
                      <a:pt x="30483" y="1026"/>
                    </a:lnTo>
                    <a:lnTo>
                      <a:pt x="29457" y="725"/>
                    </a:lnTo>
                    <a:lnTo>
                      <a:pt x="28310" y="483"/>
                    </a:lnTo>
                    <a:lnTo>
                      <a:pt x="27163" y="242"/>
                    </a:lnTo>
                    <a:lnTo>
                      <a:pt x="26016" y="121"/>
                    </a:lnTo>
                    <a:lnTo>
                      <a:pt x="24809" y="0"/>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9" name="Google Shape;159;p33"/>
              <p:cNvSpPr/>
              <p:nvPr/>
            </p:nvSpPr>
            <p:spPr>
              <a:xfrm>
                <a:off x="247173" y="1738550"/>
                <a:ext cx="1659950" cy="1681075"/>
              </a:xfrm>
              <a:custGeom>
                <a:avLst/>
                <a:gdLst/>
                <a:ahLst/>
                <a:cxnLst/>
                <a:rect l="l" t="t" r="r" b="b"/>
                <a:pathLst>
                  <a:path w="66398" h="67243" extrusionOk="0">
                    <a:moveTo>
                      <a:pt x="36881" y="0"/>
                    </a:moveTo>
                    <a:lnTo>
                      <a:pt x="34708" y="61"/>
                    </a:lnTo>
                    <a:lnTo>
                      <a:pt x="32656" y="181"/>
                    </a:lnTo>
                    <a:lnTo>
                      <a:pt x="30603" y="423"/>
                    </a:lnTo>
                    <a:lnTo>
                      <a:pt x="28611" y="725"/>
                    </a:lnTo>
                    <a:lnTo>
                      <a:pt x="26680" y="1147"/>
                    </a:lnTo>
                    <a:lnTo>
                      <a:pt x="24809" y="1630"/>
                    </a:lnTo>
                    <a:lnTo>
                      <a:pt x="23058" y="2234"/>
                    </a:lnTo>
                    <a:lnTo>
                      <a:pt x="21308" y="2837"/>
                    </a:lnTo>
                    <a:lnTo>
                      <a:pt x="19618" y="3561"/>
                    </a:lnTo>
                    <a:lnTo>
                      <a:pt x="17988" y="4346"/>
                    </a:lnTo>
                    <a:lnTo>
                      <a:pt x="16479" y="5191"/>
                    </a:lnTo>
                    <a:lnTo>
                      <a:pt x="14970" y="6157"/>
                    </a:lnTo>
                    <a:lnTo>
                      <a:pt x="13581" y="7123"/>
                    </a:lnTo>
                    <a:lnTo>
                      <a:pt x="12193" y="8149"/>
                    </a:lnTo>
                    <a:lnTo>
                      <a:pt x="10926" y="9296"/>
                    </a:lnTo>
                    <a:lnTo>
                      <a:pt x="9718" y="10443"/>
                    </a:lnTo>
                    <a:lnTo>
                      <a:pt x="8571" y="11650"/>
                    </a:lnTo>
                    <a:lnTo>
                      <a:pt x="7485" y="12917"/>
                    </a:lnTo>
                    <a:lnTo>
                      <a:pt x="6459" y="14245"/>
                    </a:lnTo>
                    <a:lnTo>
                      <a:pt x="5493" y="15573"/>
                    </a:lnTo>
                    <a:lnTo>
                      <a:pt x="4648" y="16962"/>
                    </a:lnTo>
                    <a:lnTo>
                      <a:pt x="3863" y="18410"/>
                    </a:lnTo>
                    <a:lnTo>
                      <a:pt x="3139" y="19859"/>
                    </a:lnTo>
                    <a:lnTo>
                      <a:pt x="2475" y="21368"/>
                    </a:lnTo>
                    <a:lnTo>
                      <a:pt x="1871" y="22877"/>
                    </a:lnTo>
                    <a:lnTo>
                      <a:pt x="1388" y="24446"/>
                    </a:lnTo>
                    <a:lnTo>
                      <a:pt x="966" y="26016"/>
                    </a:lnTo>
                    <a:lnTo>
                      <a:pt x="604" y="27585"/>
                    </a:lnTo>
                    <a:lnTo>
                      <a:pt x="362" y="29215"/>
                    </a:lnTo>
                    <a:lnTo>
                      <a:pt x="121" y="30845"/>
                    </a:lnTo>
                    <a:lnTo>
                      <a:pt x="0" y="32474"/>
                    </a:lnTo>
                    <a:lnTo>
                      <a:pt x="0" y="34165"/>
                    </a:lnTo>
                    <a:lnTo>
                      <a:pt x="0" y="35553"/>
                    </a:lnTo>
                    <a:lnTo>
                      <a:pt x="121" y="36941"/>
                    </a:lnTo>
                    <a:lnTo>
                      <a:pt x="242" y="38330"/>
                    </a:lnTo>
                    <a:lnTo>
                      <a:pt x="423" y="39718"/>
                    </a:lnTo>
                    <a:lnTo>
                      <a:pt x="725" y="41167"/>
                    </a:lnTo>
                    <a:lnTo>
                      <a:pt x="1026" y="42615"/>
                    </a:lnTo>
                    <a:lnTo>
                      <a:pt x="1449" y="44003"/>
                    </a:lnTo>
                    <a:lnTo>
                      <a:pt x="1871" y="45452"/>
                    </a:lnTo>
                    <a:lnTo>
                      <a:pt x="2415" y="46840"/>
                    </a:lnTo>
                    <a:lnTo>
                      <a:pt x="2958" y="48229"/>
                    </a:lnTo>
                    <a:lnTo>
                      <a:pt x="3622" y="49617"/>
                    </a:lnTo>
                    <a:lnTo>
                      <a:pt x="4346" y="51005"/>
                    </a:lnTo>
                    <a:lnTo>
                      <a:pt x="5131" y="52333"/>
                    </a:lnTo>
                    <a:lnTo>
                      <a:pt x="5976" y="53661"/>
                    </a:lnTo>
                    <a:lnTo>
                      <a:pt x="6942" y="54929"/>
                    </a:lnTo>
                    <a:lnTo>
                      <a:pt x="7907" y="56136"/>
                    </a:lnTo>
                    <a:lnTo>
                      <a:pt x="8994" y="57343"/>
                    </a:lnTo>
                    <a:lnTo>
                      <a:pt x="10141" y="58430"/>
                    </a:lnTo>
                    <a:lnTo>
                      <a:pt x="11408" y="59577"/>
                    </a:lnTo>
                    <a:lnTo>
                      <a:pt x="12676" y="60603"/>
                    </a:lnTo>
                    <a:lnTo>
                      <a:pt x="14064" y="61569"/>
                    </a:lnTo>
                    <a:lnTo>
                      <a:pt x="15513" y="62474"/>
                    </a:lnTo>
                    <a:lnTo>
                      <a:pt x="17082" y="63319"/>
                    </a:lnTo>
                    <a:lnTo>
                      <a:pt x="18712" y="64104"/>
                    </a:lnTo>
                    <a:lnTo>
                      <a:pt x="20402" y="64768"/>
                    </a:lnTo>
                    <a:lnTo>
                      <a:pt x="22213" y="65432"/>
                    </a:lnTo>
                    <a:lnTo>
                      <a:pt x="24084" y="65915"/>
                    </a:lnTo>
                    <a:lnTo>
                      <a:pt x="26076" y="66397"/>
                    </a:lnTo>
                    <a:lnTo>
                      <a:pt x="28068" y="66760"/>
                    </a:lnTo>
                    <a:lnTo>
                      <a:pt x="30241" y="67001"/>
                    </a:lnTo>
                    <a:lnTo>
                      <a:pt x="32475" y="67182"/>
                    </a:lnTo>
                    <a:lnTo>
                      <a:pt x="34768" y="67243"/>
                    </a:lnTo>
                    <a:lnTo>
                      <a:pt x="36639" y="67182"/>
                    </a:lnTo>
                    <a:lnTo>
                      <a:pt x="38511" y="67061"/>
                    </a:lnTo>
                    <a:lnTo>
                      <a:pt x="40382" y="66941"/>
                    </a:lnTo>
                    <a:lnTo>
                      <a:pt x="42193" y="66760"/>
                    </a:lnTo>
                    <a:lnTo>
                      <a:pt x="45935" y="66277"/>
                    </a:lnTo>
                    <a:lnTo>
                      <a:pt x="49859" y="65673"/>
                    </a:lnTo>
                    <a:lnTo>
                      <a:pt x="62897" y="62655"/>
                    </a:lnTo>
                    <a:lnTo>
                      <a:pt x="62897" y="51488"/>
                    </a:lnTo>
                    <a:lnTo>
                      <a:pt x="62957" y="49255"/>
                    </a:lnTo>
                    <a:lnTo>
                      <a:pt x="63078" y="47142"/>
                    </a:lnTo>
                    <a:lnTo>
                      <a:pt x="63198" y="46659"/>
                    </a:lnTo>
                    <a:lnTo>
                      <a:pt x="63379" y="46297"/>
                    </a:lnTo>
                    <a:lnTo>
                      <a:pt x="63621" y="45995"/>
                    </a:lnTo>
                    <a:lnTo>
                      <a:pt x="63983" y="45633"/>
                    </a:lnTo>
                    <a:lnTo>
                      <a:pt x="66398" y="43400"/>
                    </a:lnTo>
                    <a:lnTo>
                      <a:pt x="47022" y="43400"/>
                    </a:lnTo>
                    <a:lnTo>
                      <a:pt x="39718" y="47323"/>
                    </a:lnTo>
                    <a:lnTo>
                      <a:pt x="53480" y="46599"/>
                    </a:lnTo>
                    <a:lnTo>
                      <a:pt x="53480" y="61267"/>
                    </a:lnTo>
                    <a:lnTo>
                      <a:pt x="51368" y="62112"/>
                    </a:lnTo>
                    <a:lnTo>
                      <a:pt x="50160" y="62474"/>
                    </a:lnTo>
                    <a:lnTo>
                      <a:pt x="48893" y="62836"/>
                    </a:lnTo>
                    <a:lnTo>
                      <a:pt x="47444" y="63138"/>
                    </a:lnTo>
                    <a:lnTo>
                      <a:pt x="45814" y="63379"/>
                    </a:lnTo>
                    <a:lnTo>
                      <a:pt x="43943" y="63500"/>
                    </a:lnTo>
                    <a:lnTo>
                      <a:pt x="41891" y="63561"/>
                    </a:lnTo>
                    <a:lnTo>
                      <a:pt x="40080" y="63500"/>
                    </a:lnTo>
                    <a:lnTo>
                      <a:pt x="38269" y="63379"/>
                    </a:lnTo>
                    <a:lnTo>
                      <a:pt x="36519" y="63138"/>
                    </a:lnTo>
                    <a:lnTo>
                      <a:pt x="34768" y="62836"/>
                    </a:lnTo>
                    <a:lnTo>
                      <a:pt x="33138" y="62414"/>
                    </a:lnTo>
                    <a:lnTo>
                      <a:pt x="31509" y="61931"/>
                    </a:lnTo>
                    <a:lnTo>
                      <a:pt x="29939" y="61388"/>
                    </a:lnTo>
                    <a:lnTo>
                      <a:pt x="28430" y="60784"/>
                    </a:lnTo>
                    <a:lnTo>
                      <a:pt x="26982" y="60060"/>
                    </a:lnTo>
                    <a:lnTo>
                      <a:pt x="25593" y="59275"/>
                    </a:lnTo>
                    <a:lnTo>
                      <a:pt x="24205" y="58430"/>
                    </a:lnTo>
                    <a:lnTo>
                      <a:pt x="22937" y="57524"/>
                    </a:lnTo>
                    <a:lnTo>
                      <a:pt x="21670" y="56559"/>
                    </a:lnTo>
                    <a:lnTo>
                      <a:pt x="20463" y="55532"/>
                    </a:lnTo>
                    <a:lnTo>
                      <a:pt x="19376" y="54446"/>
                    </a:lnTo>
                    <a:lnTo>
                      <a:pt x="18290" y="53359"/>
                    </a:lnTo>
                    <a:lnTo>
                      <a:pt x="17263" y="52152"/>
                    </a:lnTo>
                    <a:lnTo>
                      <a:pt x="16298" y="50945"/>
                    </a:lnTo>
                    <a:lnTo>
                      <a:pt x="15392" y="49617"/>
                    </a:lnTo>
                    <a:lnTo>
                      <a:pt x="14547" y="48349"/>
                    </a:lnTo>
                    <a:lnTo>
                      <a:pt x="13763" y="46961"/>
                    </a:lnTo>
                    <a:lnTo>
                      <a:pt x="13038" y="45573"/>
                    </a:lnTo>
                    <a:lnTo>
                      <a:pt x="12435" y="44124"/>
                    </a:lnTo>
                    <a:lnTo>
                      <a:pt x="11831" y="42676"/>
                    </a:lnTo>
                    <a:lnTo>
                      <a:pt x="11288" y="41167"/>
                    </a:lnTo>
                    <a:lnTo>
                      <a:pt x="10865" y="39657"/>
                    </a:lnTo>
                    <a:lnTo>
                      <a:pt x="10443" y="38148"/>
                    </a:lnTo>
                    <a:lnTo>
                      <a:pt x="10141" y="36579"/>
                    </a:lnTo>
                    <a:lnTo>
                      <a:pt x="9899" y="35010"/>
                    </a:lnTo>
                    <a:lnTo>
                      <a:pt x="9718" y="33440"/>
                    </a:lnTo>
                    <a:lnTo>
                      <a:pt x="9598" y="31811"/>
                    </a:lnTo>
                    <a:lnTo>
                      <a:pt x="9598" y="30241"/>
                    </a:lnTo>
                    <a:lnTo>
                      <a:pt x="9598" y="28732"/>
                    </a:lnTo>
                    <a:lnTo>
                      <a:pt x="9718" y="27283"/>
                    </a:lnTo>
                    <a:lnTo>
                      <a:pt x="9839" y="25895"/>
                    </a:lnTo>
                    <a:lnTo>
                      <a:pt x="10080" y="24507"/>
                    </a:lnTo>
                    <a:lnTo>
                      <a:pt x="10322" y="23119"/>
                    </a:lnTo>
                    <a:lnTo>
                      <a:pt x="10684" y="21791"/>
                    </a:lnTo>
                    <a:lnTo>
                      <a:pt x="11046" y="20523"/>
                    </a:lnTo>
                    <a:lnTo>
                      <a:pt x="11469" y="19255"/>
                    </a:lnTo>
                    <a:lnTo>
                      <a:pt x="12012" y="18048"/>
                    </a:lnTo>
                    <a:lnTo>
                      <a:pt x="12555" y="16901"/>
                    </a:lnTo>
                    <a:lnTo>
                      <a:pt x="13159" y="15754"/>
                    </a:lnTo>
                    <a:lnTo>
                      <a:pt x="13763" y="14668"/>
                    </a:lnTo>
                    <a:lnTo>
                      <a:pt x="14487" y="13642"/>
                    </a:lnTo>
                    <a:lnTo>
                      <a:pt x="15211" y="12616"/>
                    </a:lnTo>
                    <a:lnTo>
                      <a:pt x="15996" y="11710"/>
                    </a:lnTo>
                    <a:lnTo>
                      <a:pt x="16841" y="10744"/>
                    </a:lnTo>
                    <a:lnTo>
                      <a:pt x="17686" y="9899"/>
                    </a:lnTo>
                    <a:lnTo>
                      <a:pt x="18591" y="9115"/>
                    </a:lnTo>
                    <a:lnTo>
                      <a:pt x="19557" y="8330"/>
                    </a:lnTo>
                    <a:lnTo>
                      <a:pt x="20523" y="7606"/>
                    </a:lnTo>
                    <a:lnTo>
                      <a:pt x="21549" y="6942"/>
                    </a:lnTo>
                    <a:lnTo>
                      <a:pt x="22636" y="6338"/>
                    </a:lnTo>
                    <a:lnTo>
                      <a:pt x="23722" y="5734"/>
                    </a:lnTo>
                    <a:lnTo>
                      <a:pt x="24809" y="5252"/>
                    </a:lnTo>
                    <a:lnTo>
                      <a:pt x="26016" y="4829"/>
                    </a:lnTo>
                    <a:lnTo>
                      <a:pt x="27163" y="4407"/>
                    </a:lnTo>
                    <a:lnTo>
                      <a:pt x="28370" y="4044"/>
                    </a:lnTo>
                    <a:lnTo>
                      <a:pt x="29638" y="3803"/>
                    </a:lnTo>
                    <a:lnTo>
                      <a:pt x="30905" y="3561"/>
                    </a:lnTo>
                    <a:lnTo>
                      <a:pt x="32233" y="3441"/>
                    </a:lnTo>
                    <a:lnTo>
                      <a:pt x="33501" y="3320"/>
                    </a:lnTo>
                    <a:lnTo>
                      <a:pt x="34889" y="3320"/>
                    </a:lnTo>
                    <a:lnTo>
                      <a:pt x="36821" y="3380"/>
                    </a:lnTo>
                    <a:lnTo>
                      <a:pt x="38692" y="3561"/>
                    </a:lnTo>
                    <a:lnTo>
                      <a:pt x="40382" y="3803"/>
                    </a:lnTo>
                    <a:lnTo>
                      <a:pt x="42012" y="4225"/>
                    </a:lnTo>
                    <a:lnTo>
                      <a:pt x="43521" y="4648"/>
                    </a:lnTo>
                    <a:lnTo>
                      <a:pt x="44969" y="5191"/>
                    </a:lnTo>
                    <a:lnTo>
                      <a:pt x="46297" y="5795"/>
                    </a:lnTo>
                    <a:lnTo>
                      <a:pt x="47504" y="6459"/>
                    </a:lnTo>
                    <a:lnTo>
                      <a:pt x="48651" y="7123"/>
                    </a:lnTo>
                    <a:lnTo>
                      <a:pt x="49677" y="7847"/>
                    </a:lnTo>
                    <a:lnTo>
                      <a:pt x="50643" y="8571"/>
                    </a:lnTo>
                    <a:lnTo>
                      <a:pt x="51549" y="9235"/>
                    </a:lnTo>
                    <a:lnTo>
                      <a:pt x="53118" y="10624"/>
                    </a:lnTo>
                    <a:lnTo>
                      <a:pt x="54386" y="11891"/>
                    </a:lnTo>
                    <a:lnTo>
                      <a:pt x="52152" y="15513"/>
                    </a:lnTo>
                    <a:lnTo>
                      <a:pt x="52152" y="15513"/>
                    </a:lnTo>
                    <a:lnTo>
                      <a:pt x="55351" y="14789"/>
                    </a:lnTo>
                    <a:lnTo>
                      <a:pt x="62897" y="7606"/>
                    </a:lnTo>
                    <a:lnTo>
                      <a:pt x="61146" y="6398"/>
                    </a:lnTo>
                    <a:lnTo>
                      <a:pt x="59999" y="5674"/>
                    </a:lnTo>
                    <a:lnTo>
                      <a:pt x="58671" y="4950"/>
                    </a:lnTo>
                    <a:lnTo>
                      <a:pt x="57162" y="4225"/>
                    </a:lnTo>
                    <a:lnTo>
                      <a:pt x="55351" y="3441"/>
                    </a:lnTo>
                    <a:lnTo>
                      <a:pt x="53239" y="2656"/>
                    </a:lnTo>
                    <a:lnTo>
                      <a:pt x="50824" y="1932"/>
                    </a:lnTo>
                    <a:lnTo>
                      <a:pt x="49195" y="1509"/>
                    </a:lnTo>
                    <a:lnTo>
                      <a:pt x="47565" y="1147"/>
                    </a:lnTo>
                    <a:lnTo>
                      <a:pt x="45814" y="785"/>
                    </a:lnTo>
                    <a:lnTo>
                      <a:pt x="44124" y="543"/>
                    </a:lnTo>
                    <a:lnTo>
                      <a:pt x="42313" y="302"/>
                    </a:lnTo>
                    <a:lnTo>
                      <a:pt x="40563" y="121"/>
                    </a:lnTo>
                    <a:lnTo>
                      <a:pt x="38692" y="61"/>
                    </a:lnTo>
                    <a:lnTo>
                      <a:pt x="36881" y="0"/>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60" name="Google Shape;160;p33"/>
              <p:cNvSpPr/>
              <p:nvPr/>
            </p:nvSpPr>
            <p:spPr>
              <a:xfrm>
                <a:off x="5530275" y="1685724"/>
                <a:ext cx="602125" cy="1614700"/>
              </a:xfrm>
              <a:custGeom>
                <a:avLst/>
                <a:gdLst/>
                <a:ahLst/>
                <a:cxnLst/>
                <a:rect l="l" t="t" r="r" b="b"/>
                <a:pathLst>
                  <a:path w="24085" h="64588" extrusionOk="0">
                    <a:moveTo>
                      <a:pt x="6882" y="1"/>
                    </a:moveTo>
                    <a:lnTo>
                      <a:pt x="1" y="3320"/>
                    </a:lnTo>
                    <a:lnTo>
                      <a:pt x="7003" y="3320"/>
                    </a:lnTo>
                    <a:lnTo>
                      <a:pt x="7003" y="56740"/>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1731" y="62354"/>
                    </a:ln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815" y="5433"/>
                    </a:lnTo>
                    <a:lnTo>
                      <a:pt x="15997" y="4347"/>
                    </a:lnTo>
                    <a:lnTo>
                      <a:pt x="16238" y="3441"/>
                    </a:lnTo>
                    <a:lnTo>
                      <a:pt x="16540" y="2717"/>
                    </a:lnTo>
                    <a:lnTo>
                      <a:pt x="16962" y="2113"/>
                    </a:lnTo>
                    <a:lnTo>
                      <a:pt x="17506" y="1630"/>
                    </a:lnTo>
                    <a:lnTo>
                      <a:pt x="18170" y="1087"/>
                    </a:lnTo>
                    <a:lnTo>
                      <a:pt x="18954" y="604"/>
                    </a:lnTo>
                    <a:lnTo>
                      <a:pt x="19920" y="1"/>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61" name="Google Shape;161;p33"/>
              <p:cNvSpPr/>
              <p:nvPr/>
            </p:nvSpPr>
            <p:spPr>
              <a:xfrm>
                <a:off x="6148976" y="2253125"/>
                <a:ext cx="947700" cy="1091050"/>
              </a:xfrm>
              <a:custGeom>
                <a:avLst/>
                <a:gdLst/>
                <a:ahLst/>
                <a:cxnLst/>
                <a:rect l="l" t="t" r="r" b="b"/>
                <a:pathLst>
                  <a:path w="37908" h="43642" extrusionOk="0">
                    <a:moveTo>
                      <a:pt x="18230" y="3018"/>
                    </a:moveTo>
                    <a:lnTo>
                      <a:pt x="19135" y="3079"/>
                    </a:lnTo>
                    <a:lnTo>
                      <a:pt x="19980" y="3199"/>
                    </a:lnTo>
                    <a:lnTo>
                      <a:pt x="20886" y="3441"/>
                    </a:lnTo>
                    <a:lnTo>
                      <a:pt x="21671" y="3682"/>
                    </a:lnTo>
                    <a:lnTo>
                      <a:pt x="22455" y="4105"/>
                    </a:lnTo>
                    <a:lnTo>
                      <a:pt x="23180" y="4527"/>
                    </a:lnTo>
                    <a:lnTo>
                      <a:pt x="23904" y="5010"/>
                    </a:lnTo>
                    <a:lnTo>
                      <a:pt x="24568" y="5554"/>
                    </a:lnTo>
                    <a:lnTo>
                      <a:pt x="25111" y="6097"/>
                    </a:lnTo>
                    <a:lnTo>
                      <a:pt x="25654" y="6761"/>
                    </a:lnTo>
                    <a:lnTo>
                      <a:pt x="26077" y="7364"/>
                    </a:lnTo>
                    <a:lnTo>
                      <a:pt x="26499" y="8028"/>
                    </a:lnTo>
                    <a:lnTo>
                      <a:pt x="26801" y="8753"/>
                    </a:lnTo>
                    <a:lnTo>
                      <a:pt x="26982" y="9417"/>
                    </a:lnTo>
                    <a:lnTo>
                      <a:pt x="27163" y="10141"/>
                    </a:lnTo>
                    <a:lnTo>
                      <a:pt x="27224" y="10805"/>
                    </a:lnTo>
                    <a:lnTo>
                      <a:pt x="27163" y="11228"/>
                    </a:lnTo>
                    <a:lnTo>
                      <a:pt x="27043" y="11650"/>
                    </a:lnTo>
                    <a:lnTo>
                      <a:pt x="26801" y="11952"/>
                    </a:lnTo>
                    <a:lnTo>
                      <a:pt x="26499" y="12254"/>
                    </a:lnTo>
                    <a:lnTo>
                      <a:pt x="26137" y="12555"/>
                    </a:lnTo>
                    <a:lnTo>
                      <a:pt x="25715" y="12797"/>
                    </a:lnTo>
                    <a:lnTo>
                      <a:pt x="24568" y="13280"/>
                    </a:lnTo>
                    <a:lnTo>
                      <a:pt x="8089" y="20402"/>
                    </a:lnTo>
                    <a:lnTo>
                      <a:pt x="7908" y="17988"/>
                    </a:lnTo>
                    <a:lnTo>
                      <a:pt x="7787" y="16781"/>
                    </a:lnTo>
                    <a:lnTo>
                      <a:pt x="7787" y="15634"/>
                    </a:lnTo>
                    <a:lnTo>
                      <a:pt x="7787" y="14728"/>
                    </a:lnTo>
                    <a:lnTo>
                      <a:pt x="7848" y="13883"/>
                    </a:lnTo>
                    <a:lnTo>
                      <a:pt x="7969" y="13038"/>
                    </a:lnTo>
                    <a:lnTo>
                      <a:pt x="8089" y="12254"/>
                    </a:lnTo>
                    <a:lnTo>
                      <a:pt x="8270" y="11529"/>
                    </a:lnTo>
                    <a:lnTo>
                      <a:pt x="8451" y="10805"/>
                    </a:lnTo>
                    <a:lnTo>
                      <a:pt x="8633" y="10141"/>
                    </a:lnTo>
                    <a:lnTo>
                      <a:pt x="8934" y="9537"/>
                    </a:lnTo>
                    <a:lnTo>
                      <a:pt x="9176" y="8934"/>
                    </a:lnTo>
                    <a:lnTo>
                      <a:pt x="9478" y="8330"/>
                    </a:lnTo>
                    <a:lnTo>
                      <a:pt x="10142" y="7304"/>
                    </a:lnTo>
                    <a:lnTo>
                      <a:pt x="10866" y="6399"/>
                    </a:lnTo>
                    <a:lnTo>
                      <a:pt x="11651" y="5614"/>
                    </a:lnTo>
                    <a:lnTo>
                      <a:pt x="12435" y="4950"/>
                    </a:lnTo>
                    <a:lnTo>
                      <a:pt x="13341" y="4407"/>
                    </a:lnTo>
                    <a:lnTo>
                      <a:pt x="14186" y="3984"/>
                    </a:lnTo>
                    <a:lnTo>
                      <a:pt x="15031" y="3622"/>
                    </a:lnTo>
                    <a:lnTo>
                      <a:pt x="15876" y="3320"/>
                    </a:lnTo>
                    <a:lnTo>
                      <a:pt x="16721" y="3139"/>
                    </a:lnTo>
                    <a:lnTo>
                      <a:pt x="17506" y="3018"/>
                    </a:lnTo>
                    <a:close/>
                    <a:moveTo>
                      <a:pt x="20765" y="0"/>
                    </a:moveTo>
                    <a:lnTo>
                      <a:pt x="19860" y="61"/>
                    </a:lnTo>
                    <a:lnTo>
                      <a:pt x="18954" y="121"/>
                    </a:lnTo>
                    <a:lnTo>
                      <a:pt x="18109" y="181"/>
                    </a:lnTo>
                    <a:lnTo>
                      <a:pt x="17204" y="363"/>
                    </a:lnTo>
                    <a:lnTo>
                      <a:pt x="16298" y="544"/>
                    </a:lnTo>
                    <a:lnTo>
                      <a:pt x="15393" y="725"/>
                    </a:lnTo>
                    <a:lnTo>
                      <a:pt x="14488" y="1026"/>
                    </a:lnTo>
                    <a:lnTo>
                      <a:pt x="13582" y="1328"/>
                    </a:lnTo>
                    <a:lnTo>
                      <a:pt x="12677" y="1630"/>
                    </a:lnTo>
                    <a:lnTo>
                      <a:pt x="11771" y="2053"/>
                    </a:lnTo>
                    <a:lnTo>
                      <a:pt x="10926" y="2475"/>
                    </a:lnTo>
                    <a:lnTo>
                      <a:pt x="10081" y="2958"/>
                    </a:lnTo>
                    <a:lnTo>
                      <a:pt x="9236" y="3441"/>
                    </a:lnTo>
                    <a:lnTo>
                      <a:pt x="8451" y="3984"/>
                    </a:lnTo>
                    <a:lnTo>
                      <a:pt x="7667" y="4588"/>
                    </a:lnTo>
                    <a:lnTo>
                      <a:pt x="6882" y="5191"/>
                    </a:lnTo>
                    <a:lnTo>
                      <a:pt x="6158" y="5916"/>
                    </a:lnTo>
                    <a:lnTo>
                      <a:pt x="5433" y="6580"/>
                    </a:lnTo>
                    <a:lnTo>
                      <a:pt x="4769" y="7364"/>
                    </a:lnTo>
                    <a:lnTo>
                      <a:pt x="4105" y="8149"/>
                    </a:lnTo>
                    <a:lnTo>
                      <a:pt x="3502" y="8994"/>
                    </a:lnTo>
                    <a:lnTo>
                      <a:pt x="2898" y="9900"/>
                    </a:lnTo>
                    <a:lnTo>
                      <a:pt x="2415" y="10805"/>
                    </a:lnTo>
                    <a:lnTo>
                      <a:pt x="1932" y="11771"/>
                    </a:lnTo>
                    <a:lnTo>
                      <a:pt x="1510" y="12737"/>
                    </a:lnTo>
                    <a:lnTo>
                      <a:pt x="1087" y="13823"/>
                    </a:lnTo>
                    <a:lnTo>
                      <a:pt x="786" y="14910"/>
                    </a:lnTo>
                    <a:lnTo>
                      <a:pt x="484" y="15996"/>
                    </a:lnTo>
                    <a:lnTo>
                      <a:pt x="303" y="17203"/>
                    </a:lnTo>
                    <a:lnTo>
                      <a:pt x="122" y="18411"/>
                    </a:lnTo>
                    <a:lnTo>
                      <a:pt x="1" y="19678"/>
                    </a:lnTo>
                    <a:lnTo>
                      <a:pt x="1" y="20946"/>
                    </a:lnTo>
                    <a:lnTo>
                      <a:pt x="1" y="22274"/>
                    </a:lnTo>
                    <a:lnTo>
                      <a:pt x="122" y="23541"/>
                    </a:lnTo>
                    <a:lnTo>
                      <a:pt x="303" y="24869"/>
                    </a:lnTo>
                    <a:lnTo>
                      <a:pt x="544" y="26197"/>
                    </a:lnTo>
                    <a:lnTo>
                      <a:pt x="846" y="27525"/>
                    </a:lnTo>
                    <a:lnTo>
                      <a:pt x="1208" y="28793"/>
                    </a:lnTo>
                    <a:lnTo>
                      <a:pt x="1691" y="30121"/>
                    </a:lnTo>
                    <a:lnTo>
                      <a:pt x="2174" y="31388"/>
                    </a:lnTo>
                    <a:lnTo>
                      <a:pt x="2778" y="32656"/>
                    </a:lnTo>
                    <a:lnTo>
                      <a:pt x="3502" y="33863"/>
                    </a:lnTo>
                    <a:lnTo>
                      <a:pt x="4226" y="35010"/>
                    </a:lnTo>
                    <a:lnTo>
                      <a:pt x="5071" y="36157"/>
                    </a:lnTo>
                    <a:lnTo>
                      <a:pt x="5977" y="37243"/>
                    </a:lnTo>
                    <a:lnTo>
                      <a:pt x="7003" y="38269"/>
                    </a:lnTo>
                    <a:lnTo>
                      <a:pt x="8089" y="39235"/>
                    </a:lnTo>
                    <a:lnTo>
                      <a:pt x="9236" y="40080"/>
                    </a:lnTo>
                    <a:lnTo>
                      <a:pt x="10081" y="40684"/>
                    </a:lnTo>
                    <a:lnTo>
                      <a:pt x="10987" y="41227"/>
                    </a:lnTo>
                    <a:lnTo>
                      <a:pt x="11832" y="41650"/>
                    </a:lnTo>
                    <a:lnTo>
                      <a:pt x="12677" y="42072"/>
                    </a:lnTo>
                    <a:lnTo>
                      <a:pt x="13522" y="42374"/>
                    </a:lnTo>
                    <a:lnTo>
                      <a:pt x="14307" y="42676"/>
                    </a:lnTo>
                    <a:lnTo>
                      <a:pt x="15152" y="42917"/>
                    </a:lnTo>
                    <a:lnTo>
                      <a:pt x="15936" y="43098"/>
                    </a:lnTo>
                    <a:lnTo>
                      <a:pt x="17445" y="43400"/>
                    </a:lnTo>
                    <a:lnTo>
                      <a:pt x="18834" y="43581"/>
                    </a:lnTo>
                    <a:lnTo>
                      <a:pt x="20162" y="43641"/>
                    </a:lnTo>
                    <a:lnTo>
                      <a:pt x="22335" y="43641"/>
                    </a:lnTo>
                    <a:lnTo>
                      <a:pt x="23421" y="43581"/>
                    </a:lnTo>
                    <a:lnTo>
                      <a:pt x="24508" y="43460"/>
                    </a:lnTo>
                    <a:lnTo>
                      <a:pt x="25594" y="43279"/>
                    </a:lnTo>
                    <a:lnTo>
                      <a:pt x="26741" y="43038"/>
                    </a:lnTo>
                    <a:lnTo>
                      <a:pt x="27827" y="42736"/>
                    </a:lnTo>
                    <a:lnTo>
                      <a:pt x="28974" y="42374"/>
                    </a:lnTo>
                    <a:lnTo>
                      <a:pt x="30121" y="41891"/>
                    </a:lnTo>
                    <a:lnTo>
                      <a:pt x="30845" y="41529"/>
                    </a:lnTo>
                    <a:lnTo>
                      <a:pt x="31570" y="41106"/>
                    </a:lnTo>
                    <a:lnTo>
                      <a:pt x="33079" y="40261"/>
                    </a:lnTo>
                    <a:lnTo>
                      <a:pt x="37908" y="35734"/>
                    </a:lnTo>
                    <a:lnTo>
                      <a:pt x="35493" y="36881"/>
                    </a:lnTo>
                    <a:lnTo>
                      <a:pt x="34286" y="37424"/>
                    </a:lnTo>
                    <a:lnTo>
                      <a:pt x="32958" y="37907"/>
                    </a:lnTo>
                    <a:lnTo>
                      <a:pt x="31570" y="38330"/>
                    </a:lnTo>
                    <a:lnTo>
                      <a:pt x="30061" y="38632"/>
                    </a:lnTo>
                    <a:lnTo>
                      <a:pt x="28491" y="38813"/>
                    </a:lnTo>
                    <a:lnTo>
                      <a:pt x="27707" y="38873"/>
                    </a:lnTo>
                    <a:lnTo>
                      <a:pt x="26801" y="38933"/>
                    </a:lnTo>
                    <a:lnTo>
                      <a:pt x="26017" y="38873"/>
                    </a:lnTo>
                    <a:lnTo>
                      <a:pt x="25232" y="38813"/>
                    </a:lnTo>
                    <a:lnTo>
                      <a:pt x="24447" y="38752"/>
                    </a:lnTo>
                    <a:lnTo>
                      <a:pt x="23662" y="38632"/>
                    </a:lnTo>
                    <a:lnTo>
                      <a:pt x="22878" y="38450"/>
                    </a:lnTo>
                    <a:lnTo>
                      <a:pt x="22093" y="38209"/>
                    </a:lnTo>
                    <a:lnTo>
                      <a:pt x="21369" y="37968"/>
                    </a:lnTo>
                    <a:lnTo>
                      <a:pt x="20584" y="37666"/>
                    </a:lnTo>
                    <a:lnTo>
                      <a:pt x="19860" y="37364"/>
                    </a:lnTo>
                    <a:lnTo>
                      <a:pt x="19135" y="37002"/>
                    </a:lnTo>
                    <a:lnTo>
                      <a:pt x="18411" y="36640"/>
                    </a:lnTo>
                    <a:lnTo>
                      <a:pt x="17747" y="36157"/>
                    </a:lnTo>
                    <a:lnTo>
                      <a:pt x="17023" y="35734"/>
                    </a:lnTo>
                    <a:lnTo>
                      <a:pt x="16359" y="35251"/>
                    </a:lnTo>
                    <a:lnTo>
                      <a:pt x="15755" y="34708"/>
                    </a:lnTo>
                    <a:lnTo>
                      <a:pt x="15091" y="34104"/>
                    </a:lnTo>
                    <a:lnTo>
                      <a:pt x="14488" y="33501"/>
                    </a:lnTo>
                    <a:lnTo>
                      <a:pt x="13884" y="32897"/>
                    </a:lnTo>
                    <a:lnTo>
                      <a:pt x="13341" y="32233"/>
                    </a:lnTo>
                    <a:lnTo>
                      <a:pt x="12797" y="31509"/>
                    </a:lnTo>
                    <a:lnTo>
                      <a:pt x="12254" y="30785"/>
                    </a:lnTo>
                    <a:lnTo>
                      <a:pt x="11771" y="30000"/>
                    </a:lnTo>
                    <a:lnTo>
                      <a:pt x="11288" y="29215"/>
                    </a:lnTo>
                    <a:lnTo>
                      <a:pt x="10806" y="28370"/>
                    </a:lnTo>
                    <a:lnTo>
                      <a:pt x="10383" y="27525"/>
                    </a:lnTo>
                    <a:lnTo>
                      <a:pt x="9960" y="26620"/>
                    </a:lnTo>
                    <a:lnTo>
                      <a:pt x="9598" y="25714"/>
                    </a:lnTo>
                    <a:lnTo>
                      <a:pt x="9236" y="24748"/>
                    </a:lnTo>
                    <a:lnTo>
                      <a:pt x="8934" y="23783"/>
                    </a:lnTo>
                    <a:lnTo>
                      <a:pt x="8633" y="22817"/>
                    </a:lnTo>
                    <a:lnTo>
                      <a:pt x="8391" y="21730"/>
                    </a:lnTo>
                    <a:lnTo>
                      <a:pt x="8150" y="20704"/>
                    </a:lnTo>
                    <a:lnTo>
                      <a:pt x="15152" y="20161"/>
                    </a:lnTo>
                    <a:lnTo>
                      <a:pt x="36459" y="11529"/>
                    </a:lnTo>
                    <a:lnTo>
                      <a:pt x="36157" y="10684"/>
                    </a:lnTo>
                    <a:lnTo>
                      <a:pt x="35795" y="9658"/>
                    </a:lnTo>
                    <a:lnTo>
                      <a:pt x="35373" y="8572"/>
                    </a:lnTo>
                    <a:lnTo>
                      <a:pt x="34709" y="7364"/>
                    </a:lnTo>
                    <a:lnTo>
                      <a:pt x="34346" y="6761"/>
                    </a:lnTo>
                    <a:lnTo>
                      <a:pt x="33924" y="6157"/>
                    </a:lnTo>
                    <a:lnTo>
                      <a:pt x="33441" y="5554"/>
                    </a:lnTo>
                    <a:lnTo>
                      <a:pt x="32898" y="4950"/>
                    </a:lnTo>
                    <a:lnTo>
                      <a:pt x="32294" y="4286"/>
                    </a:lnTo>
                    <a:lnTo>
                      <a:pt x="31630" y="3682"/>
                    </a:lnTo>
                    <a:lnTo>
                      <a:pt x="30906" y="3139"/>
                    </a:lnTo>
                    <a:lnTo>
                      <a:pt x="30121" y="2536"/>
                    </a:lnTo>
                    <a:lnTo>
                      <a:pt x="29035" y="1932"/>
                    </a:lnTo>
                    <a:lnTo>
                      <a:pt x="27948" y="1449"/>
                    </a:lnTo>
                    <a:lnTo>
                      <a:pt x="26801" y="966"/>
                    </a:lnTo>
                    <a:lnTo>
                      <a:pt x="25654" y="664"/>
                    </a:lnTo>
                    <a:lnTo>
                      <a:pt x="24447" y="363"/>
                    </a:lnTo>
                    <a:lnTo>
                      <a:pt x="23240" y="181"/>
                    </a:lnTo>
                    <a:lnTo>
                      <a:pt x="21972" y="61"/>
                    </a:lnTo>
                    <a:lnTo>
                      <a:pt x="20765" y="0"/>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162" name="Google Shape;162;p33"/>
            <p:cNvGrpSpPr/>
            <p:nvPr/>
          </p:nvGrpSpPr>
          <p:grpSpPr>
            <a:xfrm>
              <a:off x="459537" y="3082151"/>
              <a:ext cx="1698058" cy="555248"/>
              <a:chOff x="247173" y="1685724"/>
              <a:chExt cx="7134699" cy="2332976"/>
            </a:xfrm>
          </p:grpSpPr>
          <p:sp>
            <p:nvSpPr>
              <p:cNvPr id="163" name="Google Shape;163;p33"/>
              <p:cNvSpPr/>
              <p:nvPr/>
            </p:nvSpPr>
            <p:spPr>
              <a:xfrm>
                <a:off x="7066472" y="2271224"/>
                <a:ext cx="315400" cy="166025"/>
              </a:xfrm>
              <a:custGeom>
                <a:avLst/>
                <a:gdLst/>
                <a:ahLst/>
                <a:cxnLst/>
                <a:rect l="l" t="t" r="r" b="b"/>
                <a:pathLst>
                  <a:path w="12616" h="6641" extrusionOk="0">
                    <a:moveTo>
                      <a:pt x="1" y="1"/>
                    </a:moveTo>
                    <a:lnTo>
                      <a:pt x="1" y="665"/>
                    </a:lnTo>
                    <a:lnTo>
                      <a:pt x="2113" y="665"/>
                    </a:lnTo>
                    <a:lnTo>
                      <a:pt x="2113" y="6640"/>
                    </a:lnTo>
                    <a:lnTo>
                      <a:pt x="2898" y="6640"/>
                    </a:lnTo>
                    <a:lnTo>
                      <a:pt x="2898" y="665"/>
                    </a:lnTo>
                    <a:lnTo>
                      <a:pt x="5011" y="665"/>
                    </a:lnTo>
                    <a:lnTo>
                      <a:pt x="5011" y="1"/>
                    </a:lnTo>
                    <a:close/>
                    <a:moveTo>
                      <a:pt x="5976" y="1"/>
                    </a:moveTo>
                    <a:lnTo>
                      <a:pt x="5976" y="6640"/>
                    </a:lnTo>
                    <a:lnTo>
                      <a:pt x="6701" y="6640"/>
                    </a:lnTo>
                    <a:lnTo>
                      <a:pt x="6701" y="2415"/>
                    </a:lnTo>
                    <a:lnTo>
                      <a:pt x="6701" y="1510"/>
                    </a:lnTo>
                    <a:lnTo>
                      <a:pt x="6640" y="725"/>
                    </a:lnTo>
                    <a:lnTo>
                      <a:pt x="6701" y="725"/>
                    </a:lnTo>
                    <a:lnTo>
                      <a:pt x="8934" y="6640"/>
                    </a:lnTo>
                    <a:lnTo>
                      <a:pt x="9538" y="6640"/>
                    </a:lnTo>
                    <a:lnTo>
                      <a:pt x="11831" y="725"/>
                    </a:lnTo>
                    <a:lnTo>
                      <a:pt x="11892" y="725"/>
                    </a:lnTo>
                    <a:lnTo>
                      <a:pt x="11831" y="2355"/>
                    </a:lnTo>
                    <a:lnTo>
                      <a:pt x="11831" y="6640"/>
                    </a:lnTo>
                    <a:lnTo>
                      <a:pt x="12616" y="6640"/>
                    </a:lnTo>
                    <a:lnTo>
                      <a:pt x="12616" y="1"/>
                    </a:lnTo>
                    <a:lnTo>
                      <a:pt x="11409" y="1"/>
                    </a:lnTo>
                    <a:lnTo>
                      <a:pt x="9296" y="5494"/>
                    </a:lnTo>
                    <a:lnTo>
                      <a:pt x="7184" y="1"/>
                    </a:lnTo>
                    <a:close/>
                  </a:path>
                </a:pathLst>
              </a:custGeom>
              <a:solidFill>
                <a:srgbClr val="969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64" name="Google Shape;164;p33"/>
              <p:cNvSpPr/>
              <p:nvPr/>
            </p:nvSpPr>
            <p:spPr>
              <a:xfrm>
                <a:off x="4422648" y="2284800"/>
                <a:ext cx="1134825" cy="1733900"/>
              </a:xfrm>
              <a:custGeom>
                <a:avLst/>
                <a:gdLst/>
                <a:ahLst/>
                <a:cxnLst/>
                <a:rect l="l" t="t" r="r" b="b"/>
                <a:pathLst>
                  <a:path w="45393" h="69356" extrusionOk="0">
                    <a:moveTo>
                      <a:pt x="21610" y="3019"/>
                    </a:moveTo>
                    <a:lnTo>
                      <a:pt x="22334" y="3140"/>
                    </a:lnTo>
                    <a:lnTo>
                      <a:pt x="22938" y="3260"/>
                    </a:lnTo>
                    <a:lnTo>
                      <a:pt x="23602" y="3442"/>
                    </a:lnTo>
                    <a:lnTo>
                      <a:pt x="24206" y="3683"/>
                    </a:lnTo>
                    <a:lnTo>
                      <a:pt x="24809" y="3985"/>
                    </a:lnTo>
                    <a:lnTo>
                      <a:pt x="25352" y="4347"/>
                    </a:lnTo>
                    <a:lnTo>
                      <a:pt x="25896" y="4709"/>
                    </a:lnTo>
                    <a:lnTo>
                      <a:pt x="26439" y="5132"/>
                    </a:lnTo>
                    <a:lnTo>
                      <a:pt x="26922" y="5554"/>
                    </a:lnTo>
                    <a:lnTo>
                      <a:pt x="27405" y="6037"/>
                    </a:lnTo>
                    <a:lnTo>
                      <a:pt x="27888" y="6580"/>
                    </a:lnTo>
                    <a:lnTo>
                      <a:pt x="28733" y="7727"/>
                    </a:lnTo>
                    <a:lnTo>
                      <a:pt x="29517" y="8934"/>
                    </a:lnTo>
                    <a:lnTo>
                      <a:pt x="30181" y="10202"/>
                    </a:lnTo>
                    <a:lnTo>
                      <a:pt x="30785" y="11590"/>
                    </a:lnTo>
                    <a:lnTo>
                      <a:pt x="31268" y="12979"/>
                    </a:lnTo>
                    <a:lnTo>
                      <a:pt x="31690" y="14367"/>
                    </a:lnTo>
                    <a:lnTo>
                      <a:pt x="31992" y="15755"/>
                    </a:lnTo>
                    <a:lnTo>
                      <a:pt x="32234" y="17144"/>
                    </a:lnTo>
                    <a:lnTo>
                      <a:pt x="32354" y="18471"/>
                    </a:lnTo>
                    <a:lnTo>
                      <a:pt x="32415" y="19739"/>
                    </a:lnTo>
                    <a:lnTo>
                      <a:pt x="32415" y="20403"/>
                    </a:lnTo>
                    <a:lnTo>
                      <a:pt x="32354" y="21188"/>
                    </a:lnTo>
                    <a:lnTo>
                      <a:pt x="32234" y="22033"/>
                    </a:lnTo>
                    <a:lnTo>
                      <a:pt x="32052" y="22878"/>
                    </a:lnTo>
                    <a:lnTo>
                      <a:pt x="31751" y="23783"/>
                    </a:lnTo>
                    <a:lnTo>
                      <a:pt x="31388" y="24689"/>
                    </a:lnTo>
                    <a:lnTo>
                      <a:pt x="31087" y="25172"/>
                    </a:lnTo>
                    <a:lnTo>
                      <a:pt x="30845" y="25594"/>
                    </a:lnTo>
                    <a:lnTo>
                      <a:pt x="30483" y="26017"/>
                    </a:lnTo>
                    <a:lnTo>
                      <a:pt x="30121" y="26379"/>
                    </a:lnTo>
                    <a:lnTo>
                      <a:pt x="29517" y="26922"/>
                    </a:lnTo>
                    <a:lnTo>
                      <a:pt x="28853" y="27405"/>
                    </a:lnTo>
                    <a:lnTo>
                      <a:pt x="28129" y="27827"/>
                    </a:lnTo>
                    <a:lnTo>
                      <a:pt x="27344" y="28190"/>
                    </a:lnTo>
                    <a:lnTo>
                      <a:pt x="26499" y="28491"/>
                    </a:lnTo>
                    <a:lnTo>
                      <a:pt x="25654" y="28733"/>
                    </a:lnTo>
                    <a:lnTo>
                      <a:pt x="24809" y="28914"/>
                    </a:lnTo>
                    <a:lnTo>
                      <a:pt x="23240" y="28914"/>
                    </a:lnTo>
                    <a:lnTo>
                      <a:pt x="22515" y="28854"/>
                    </a:lnTo>
                    <a:lnTo>
                      <a:pt x="21851" y="28672"/>
                    </a:lnTo>
                    <a:lnTo>
                      <a:pt x="21187" y="28491"/>
                    </a:lnTo>
                    <a:lnTo>
                      <a:pt x="20584" y="28250"/>
                    </a:lnTo>
                    <a:lnTo>
                      <a:pt x="19980" y="27948"/>
                    </a:lnTo>
                    <a:lnTo>
                      <a:pt x="19437" y="27646"/>
                    </a:lnTo>
                    <a:lnTo>
                      <a:pt x="18833" y="27284"/>
                    </a:lnTo>
                    <a:lnTo>
                      <a:pt x="18350" y="26862"/>
                    </a:lnTo>
                    <a:lnTo>
                      <a:pt x="17807" y="26439"/>
                    </a:lnTo>
                    <a:lnTo>
                      <a:pt x="17385" y="25956"/>
                    </a:lnTo>
                    <a:lnTo>
                      <a:pt x="16902" y="25413"/>
                    </a:lnTo>
                    <a:lnTo>
                      <a:pt x="16057" y="24326"/>
                    </a:lnTo>
                    <a:lnTo>
                      <a:pt x="15332" y="23119"/>
                    </a:lnTo>
                    <a:lnTo>
                      <a:pt x="14668" y="21852"/>
                    </a:lnTo>
                    <a:lnTo>
                      <a:pt x="14125" y="20524"/>
                    </a:lnTo>
                    <a:lnTo>
                      <a:pt x="13642" y="19196"/>
                    </a:lnTo>
                    <a:lnTo>
                      <a:pt x="13220" y="17868"/>
                    </a:lnTo>
                    <a:lnTo>
                      <a:pt x="12918" y="16480"/>
                    </a:lnTo>
                    <a:lnTo>
                      <a:pt x="12737" y="15212"/>
                    </a:lnTo>
                    <a:lnTo>
                      <a:pt x="12616" y="13944"/>
                    </a:lnTo>
                    <a:lnTo>
                      <a:pt x="12556" y="12737"/>
                    </a:lnTo>
                    <a:lnTo>
                      <a:pt x="12616" y="11832"/>
                    </a:lnTo>
                    <a:lnTo>
                      <a:pt x="12677" y="10987"/>
                    </a:lnTo>
                    <a:lnTo>
                      <a:pt x="12797" y="10081"/>
                    </a:lnTo>
                    <a:lnTo>
                      <a:pt x="12978" y="9236"/>
                    </a:lnTo>
                    <a:lnTo>
                      <a:pt x="13280" y="8391"/>
                    </a:lnTo>
                    <a:lnTo>
                      <a:pt x="13582" y="7546"/>
                    </a:lnTo>
                    <a:lnTo>
                      <a:pt x="14065" y="6761"/>
                    </a:lnTo>
                    <a:lnTo>
                      <a:pt x="14548" y="6037"/>
                    </a:lnTo>
                    <a:lnTo>
                      <a:pt x="15151" y="5373"/>
                    </a:lnTo>
                    <a:lnTo>
                      <a:pt x="15815" y="4769"/>
                    </a:lnTo>
                    <a:lnTo>
                      <a:pt x="16600" y="4287"/>
                    </a:lnTo>
                    <a:lnTo>
                      <a:pt x="17385" y="3804"/>
                    </a:lnTo>
                    <a:lnTo>
                      <a:pt x="18290" y="3502"/>
                    </a:lnTo>
                    <a:lnTo>
                      <a:pt x="19135" y="3200"/>
                    </a:lnTo>
                    <a:lnTo>
                      <a:pt x="20041" y="3079"/>
                    </a:lnTo>
                    <a:lnTo>
                      <a:pt x="20946" y="3019"/>
                    </a:lnTo>
                    <a:close/>
                    <a:moveTo>
                      <a:pt x="26499" y="43582"/>
                    </a:moveTo>
                    <a:lnTo>
                      <a:pt x="27465" y="43702"/>
                    </a:lnTo>
                    <a:lnTo>
                      <a:pt x="29879" y="45393"/>
                    </a:lnTo>
                    <a:lnTo>
                      <a:pt x="31932" y="46962"/>
                    </a:lnTo>
                    <a:lnTo>
                      <a:pt x="32837" y="47686"/>
                    </a:lnTo>
                    <a:lnTo>
                      <a:pt x="33682" y="48411"/>
                    </a:lnTo>
                    <a:lnTo>
                      <a:pt x="34407" y="49075"/>
                    </a:lnTo>
                    <a:lnTo>
                      <a:pt x="35010" y="49799"/>
                    </a:lnTo>
                    <a:lnTo>
                      <a:pt x="35614" y="50463"/>
                    </a:lnTo>
                    <a:lnTo>
                      <a:pt x="36097" y="51127"/>
                    </a:lnTo>
                    <a:lnTo>
                      <a:pt x="36519" y="51851"/>
                    </a:lnTo>
                    <a:lnTo>
                      <a:pt x="36821" y="52515"/>
                    </a:lnTo>
                    <a:lnTo>
                      <a:pt x="37062" y="53300"/>
                    </a:lnTo>
                    <a:lnTo>
                      <a:pt x="37244" y="54024"/>
                    </a:lnTo>
                    <a:lnTo>
                      <a:pt x="37364" y="54869"/>
                    </a:lnTo>
                    <a:lnTo>
                      <a:pt x="37425" y="55714"/>
                    </a:lnTo>
                    <a:lnTo>
                      <a:pt x="37364" y="56740"/>
                    </a:lnTo>
                    <a:lnTo>
                      <a:pt x="37183" y="57706"/>
                    </a:lnTo>
                    <a:lnTo>
                      <a:pt x="36942" y="58672"/>
                    </a:lnTo>
                    <a:lnTo>
                      <a:pt x="36519" y="59577"/>
                    </a:lnTo>
                    <a:lnTo>
                      <a:pt x="36036" y="60483"/>
                    </a:lnTo>
                    <a:lnTo>
                      <a:pt x="35493" y="61268"/>
                    </a:lnTo>
                    <a:lnTo>
                      <a:pt x="34769" y="62052"/>
                    </a:lnTo>
                    <a:lnTo>
                      <a:pt x="33984" y="62716"/>
                    </a:lnTo>
                    <a:lnTo>
                      <a:pt x="33079" y="63320"/>
                    </a:lnTo>
                    <a:lnTo>
                      <a:pt x="32113" y="63863"/>
                    </a:lnTo>
                    <a:lnTo>
                      <a:pt x="31026" y="64346"/>
                    </a:lnTo>
                    <a:lnTo>
                      <a:pt x="29819" y="64768"/>
                    </a:lnTo>
                    <a:lnTo>
                      <a:pt x="28491" y="65070"/>
                    </a:lnTo>
                    <a:lnTo>
                      <a:pt x="27103" y="65312"/>
                    </a:lnTo>
                    <a:lnTo>
                      <a:pt x="25594" y="65493"/>
                    </a:lnTo>
                    <a:lnTo>
                      <a:pt x="24024" y="65493"/>
                    </a:lnTo>
                    <a:lnTo>
                      <a:pt x="22274" y="65432"/>
                    </a:lnTo>
                    <a:lnTo>
                      <a:pt x="20523" y="65312"/>
                    </a:lnTo>
                    <a:lnTo>
                      <a:pt x="18954" y="65070"/>
                    </a:lnTo>
                    <a:lnTo>
                      <a:pt x="17445" y="64708"/>
                    </a:lnTo>
                    <a:lnTo>
                      <a:pt x="15996" y="64225"/>
                    </a:lnTo>
                    <a:lnTo>
                      <a:pt x="14668" y="63682"/>
                    </a:lnTo>
                    <a:lnTo>
                      <a:pt x="13461" y="63078"/>
                    </a:lnTo>
                    <a:lnTo>
                      <a:pt x="12375" y="62414"/>
                    </a:lnTo>
                    <a:lnTo>
                      <a:pt x="11409" y="61630"/>
                    </a:lnTo>
                    <a:lnTo>
                      <a:pt x="10504" y="60785"/>
                    </a:lnTo>
                    <a:lnTo>
                      <a:pt x="9779" y="59879"/>
                    </a:lnTo>
                    <a:lnTo>
                      <a:pt x="9176" y="58853"/>
                    </a:lnTo>
                    <a:lnTo>
                      <a:pt x="8693" y="57827"/>
                    </a:lnTo>
                    <a:lnTo>
                      <a:pt x="8451" y="57284"/>
                    </a:lnTo>
                    <a:lnTo>
                      <a:pt x="8331" y="56740"/>
                    </a:lnTo>
                    <a:lnTo>
                      <a:pt x="8210" y="56197"/>
                    </a:lnTo>
                    <a:lnTo>
                      <a:pt x="8089" y="55594"/>
                    </a:lnTo>
                    <a:lnTo>
                      <a:pt x="8029" y="54990"/>
                    </a:lnTo>
                    <a:lnTo>
                      <a:pt x="8029" y="54386"/>
                    </a:lnTo>
                    <a:lnTo>
                      <a:pt x="8089" y="53240"/>
                    </a:lnTo>
                    <a:lnTo>
                      <a:pt x="8270" y="52213"/>
                    </a:lnTo>
                    <a:lnTo>
                      <a:pt x="8572" y="51187"/>
                    </a:lnTo>
                    <a:lnTo>
                      <a:pt x="8934" y="50342"/>
                    </a:lnTo>
                    <a:lnTo>
                      <a:pt x="9417" y="49497"/>
                    </a:lnTo>
                    <a:lnTo>
                      <a:pt x="9960" y="48773"/>
                    </a:lnTo>
                    <a:lnTo>
                      <a:pt x="10564" y="48169"/>
                    </a:lnTo>
                    <a:lnTo>
                      <a:pt x="11167" y="47566"/>
                    </a:lnTo>
                    <a:lnTo>
                      <a:pt x="11831" y="47083"/>
                    </a:lnTo>
                    <a:lnTo>
                      <a:pt x="12495" y="46600"/>
                    </a:lnTo>
                    <a:lnTo>
                      <a:pt x="13159" y="46238"/>
                    </a:lnTo>
                    <a:lnTo>
                      <a:pt x="13763" y="45936"/>
                    </a:lnTo>
                    <a:lnTo>
                      <a:pt x="14910" y="45393"/>
                    </a:lnTo>
                    <a:lnTo>
                      <a:pt x="15815" y="45030"/>
                    </a:lnTo>
                    <a:lnTo>
                      <a:pt x="17324" y="44608"/>
                    </a:lnTo>
                    <a:lnTo>
                      <a:pt x="18833" y="44306"/>
                    </a:lnTo>
                    <a:lnTo>
                      <a:pt x="20342" y="44004"/>
                    </a:lnTo>
                    <a:lnTo>
                      <a:pt x="21731" y="43823"/>
                    </a:lnTo>
                    <a:lnTo>
                      <a:pt x="22998" y="43702"/>
                    </a:lnTo>
                    <a:lnTo>
                      <a:pt x="24085" y="43642"/>
                    </a:lnTo>
                    <a:lnTo>
                      <a:pt x="25413" y="43582"/>
                    </a:lnTo>
                    <a:close/>
                    <a:moveTo>
                      <a:pt x="26680" y="1"/>
                    </a:moveTo>
                    <a:lnTo>
                      <a:pt x="24749" y="61"/>
                    </a:lnTo>
                    <a:lnTo>
                      <a:pt x="22757" y="182"/>
                    </a:lnTo>
                    <a:lnTo>
                      <a:pt x="21731" y="303"/>
                    </a:lnTo>
                    <a:lnTo>
                      <a:pt x="20705" y="484"/>
                    </a:lnTo>
                    <a:lnTo>
                      <a:pt x="19678" y="665"/>
                    </a:lnTo>
                    <a:lnTo>
                      <a:pt x="18652" y="906"/>
                    </a:lnTo>
                    <a:lnTo>
                      <a:pt x="17566" y="1208"/>
                    </a:lnTo>
                    <a:lnTo>
                      <a:pt x="16540" y="1570"/>
                    </a:lnTo>
                    <a:lnTo>
                      <a:pt x="15453" y="1932"/>
                    </a:lnTo>
                    <a:lnTo>
                      <a:pt x="14427" y="2415"/>
                    </a:lnTo>
                    <a:lnTo>
                      <a:pt x="13401" y="2959"/>
                    </a:lnTo>
                    <a:lnTo>
                      <a:pt x="12375" y="3562"/>
                    </a:lnTo>
                    <a:lnTo>
                      <a:pt x="11349" y="4226"/>
                    </a:lnTo>
                    <a:lnTo>
                      <a:pt x="10383" y="5011"/>
                    </a:lnTo>
                    <a:lnTo>
                      <a:pt x="9658" y="5675"/>
                    </a:lnTo>
                    <a:lnTo>
                      <a:pt x="8994" y="6339"/>
                    </a:lnTo>
                    <a:lnTo>
                      <a:pt x="8391" y="7003"/>
                    </a:lnTo>
                    <a:lnTo>
                      <a:pt x="7848" y="7727"/>
                    </a:lnTo>
                    <a:lnTo>
                      <a:pt x="7304" y="8512"/>
                    </a:lnTo>
                    <a:lnTo>
                      <a:pt x="6821" y="9236"/>
                    </a:lnTo>
                    <a:lnTo>
                      <a:pt x="6399" y="10021"/>
                    </a:lnTo>
                    <a:lnTo>
                      <a:pt x="5976" y="10806"/>
                    </a:lnTo>
                    <a:lnTo>
                      <a:pt x="5675" y="11590"/>
                    </a:lnTo>
                    <a:lnTo>
                      <a:pt x="5373" y="12375"/>
                    </a:lnTo>
                    <a:lnTo>
                      <a:pt x="5131" y="13220"/>
                    </a:lnTo>
                    <a:lnTo>
                      <a:pt x="4950" y="14005"/>
                    </a:lnTo>
                    <a:lnTo>
                      <a:pt x="4769" y="14789"/>
                    </a:lnTo>
                    <a:lnTo>
                      <a:pt x="4648" y="15634"/>
                    </a:lnTo>
                    <a:lnTo>
                      <a:pt x="4588" y="16419"/>
                    </a:lnTo>
                    <a:lnTo>
                      <a:pt x="4588" y="17204"/>
                    </a:lnTo>
                    <a:lnTo>
                      <a:pt x="4648" y="18532"/>
                    </a:lnTo>
                    <a:lnTo>
                      <a:pt x="4830" y="19860"/>
                    </a:lnTo>
                    <a:lnTo>
                      <a:pt x="5131" y="21127"/>
                    </a:lnTo>
                    <a:lnTo>
                      <a:pt x="5554" y="22455"/>
                    </a:lnTo>
                    <a:lnTo>
                      <a:pt x="6097" y="23663"/>
                    </a:lnTo>
                    <a:lnTo>
                      <a:pt x="6821" y="24870"/>
                    </a:lnTo>
                    <a:lnTo>
                      <a:pt x="7606" y="25956"/>
                    </a:lnTo>
                    <a:lnTo>
                      <a:pt x="8512" y="26982"/>
                    </a:lnTo>
                    <a:lnTo>
                      <a:pt x="9538" y="27948"/>
                    </a:lnTo>
                    <a:lnTo>
                      <a:pt x="10081" y="28431"/>
                    </a:lnTo>
                    <a:lnTo>
                      <a:pt x="10624" y="28854"/>
                    </a:lnTo>
                    <a:lnTo>
                      <a:pt x="11228" y="29216"/>
                    </a:lnTo>
                    <a:lnTo>
                      <a:pt x="11892" y="29578"/>
                    </a:lnTo>
                    <a:lnTo>
                      <a:pt x="12556" y="29940"/>
                    </a:lnTo>
                    <a:lnTo>
                      <a:pt x="13220" y="30242"/>
                    </a:lnTo>
                    <a:lnTo>
                      <a:pt x="13944" y="30544"/>
                    </a:lnTo>
                    <a:lnTo>
                      <a:pt x="14668" y="30785"/>
                    </a:lnTo>
                    <a:lnTo>
                      <a:pt x="15453" y="30966"/>
                    </a:lnTo>
                    <a:lnTo>
                      <a:pt x="16238" y="31147"/>
                    </a:lnTo>
                    <a:lnTo>
                      <a:pt x="17083" y="31328"/>
                    </a:lnTo>
                    <a:lnTo>
                      <a:pt x="17928" y="31389"/>
                    </a:lnTo>
                    <a:lnTo>
                      <a:pt x="18773" y="31449"/>
                    </a:lnTo>
                    <a:lnTo>
                      <a:pt x="19678" y="31509"/>
                    </a:lnTo>
                    <a:lnTo>
                      <a:pt x="21067" y="31449"/>
                    </a:lnTo>
                    <a:lnTo>
                      <a:pt x="22576" y="31328"/>
                    </a:lnTo>
                    <a:lnTo>
                      <a:pt x="22576" y="31328"/>
                    </a:lnTo>
                    <a:lnTo>
                      <a:pt x="22214" y="32113"/>
                    </a:lnTo>
                    <a:lnTo>
                      <a:pt x="21972" y="32898"/>
                    </a:lnTo>
                    <a:lnTo>
                      <a:pt x="21731" y="33803"/>
                    </a:lnTo>
                    <a:lnTo>
                      <a:pt x="21670" y="34286"/>
                    </a:lnTo>
                    <a:lnTo>
                      <a:pt x="21670" y="34829"/>
                    </a:lnTo>
                    <a:lnTo>
                      <a:pt x="21731" y="35855"/>
                    </a:lnTo>
                    <a:lnTo>
                      <a:pt x="21912" y="36761"/>
                    </a:lnTo>
                    <a:lnTo>
                      <a:pt x="22214" y="37606"/>
                    </a:lnTo>
                    <a:lnTo>
                      <a:pt x="22576" y="38391"/>
                    </a:lnTo>
                    <a:lnTo>
                      <a:pt x="22998" y="39115"/>
                    </a:lnTo>
                    <a:lnTo>
                      <a:pt x="23421" y="39779"/>
                    </a:lnTo>
                    <a:lnTo>
                      <a:pt x="24387" y="41047"/>
                    </a:lnTo>
                    <a:lnTo>
                      <a:pt x="22696" y="41167"/>
                    </a:lnTo>
                    <a:lnTo>
                      <a:pt x="20765" y="41348"/>
                    </a:lnTo>
                    <a:lnTo>
                      <a:pt x="18592" y="41590"/>
                    </a:lnTo>
                    <a:lnTo>
                      <a:pt x="16298" y="41952"/>
                    </a:lnTo>
                    <a:lnTo>
                      <a:pt x="15091" y="42193"/>
                    </a:lnTo>
                    <a:lnTo>
                      <a:pt x="13944" y="42435"/>
                    </a:lnTo>
                    <a:lnTo>
                      <a:pt x="12737" y="42797"/>
                    </a:lnTo>
                    <a:lnTo>
                      <a:pt x="11530" y="43159"/>
                    </a:lnTo>
                    <a:lnTo>
                      <a:pt x="10383" y="43582"/>
                    </a:lnTo>
                    <a:lnTo>
                      <a:pt x="9236" y="44065"/>
                    </a:lnTo>
                    <a:lnTo>
                      <a:pt x="8089" y="44608"/>
                    </a:lnTo>
                    <a:lnTo>
                      <a:pt x="7003" y="45211"/>
                    </a:lnTo>
                    <a:lnTo>
                      <a:pt x="6037" y="45815"/>
                    </a:lnTo>
                    <a:lnTo>
                      <a:pt x="5192" y="46479"/>
                    </a:lnTo>
                    <a:lnTo>
                      <a:pt x="4407" y="47143"/>
                    </a:lnTo>
                    <a:lnTo>
                      <a:pt x="3683" y="47867"/>
                    </a:lnTo>
                    <a:lnTo>
                      <a:pt x="3019" y="48531"/>
                    </a:lnTo>
                    <a:lnTo>
                      <a:pt x="2415" y="49256"/>
                    </a:lnTo>
                    <a:lnTo>
                      <a:pt x="1932" y="49980"/>
                    </a:lnTo>
                    <a:lnTo>
                      <a:pt x="1510" y="50765"/>
                    </a:lnTo>
                    <a:lnTo>
                      <a:pt x="1148" y="51489"/>
                    </a:lnTo>
                    <a:lnTo>
                      <a:pt x="785" y="52213"/>
                    </a:lnTo>
                    <a:lnTo>
                      <a:pt x="544" y="52938"/>
                    </a:lnTo>
                    <a:lnTo>
                      <a:pt x="363" y="53662"/>
                    </a:lnTo>
                    <a:lnTo>
                      <a:pt x="182" y="54326"/>
                    </a:lnTo>
                    <a:lnTo>
                      <a:pt x="121" y="55050"/>
                    </a:lnTo>
                    <a:lnTo>
                      <a:pt x="61" y="55714"/>
                    </a:lnTo>
                    <a:lnTo>
                      <a:pt x="1" y="56318"/>
                    </a:lnTo>
                    <a:lnTo>
                      <a:pt x="61" y="56982"/>
                    </a:lnTo>
                    <a:lnTo>
                      <a:pt x="61" y="57586"/>
                    </a:lnTo>
                    <a:lnTo>
                      <a:pt x="182" y="58189"/>
                    </a:lnTo>
                    <a:lnTo>
                      <a:pt x="302" y="58793"/>
                    </a:lnTo>
                    <a:lnTo>
                      <a:pt x="484" y="59396"/>
                    </a:lnTo>
                    <a:lnTo>
                      <a:pt x="665" y="60000"/>
                    </a:lnTo>
                    <a:lnTo>
                      <a:pt x="906" y="60604"/>
                    </a:lnTo>
                    <a:lnTo>
                      <a:pt x="1208" y="61207"/>
                    </a:lnTo>
                    <a:lnTo>
                      <a:pt x="1510" y="61750"/>
                    </a:lnTo>
                    <a:lnTo>
                      <a:pt x="1872" y="62354"/>
                    </a:lnTo>
                    <a:lnTo>
                      <a:pt x="2294" y="62897"/>
                    </a:lnTo>
                    <a:lnTo>
                      <a:pt x="2717" y="63380"/>
                    </a:lnTo>
                    <a:lnTo>
                      <a:pt x="3200" y="63923"/>
                    </a:lnTo>
                    <a:lnTo>
                      <a:pt x="3683" y="64406"/>
                    </a:lnTo>
                    <a:lnTo>
                      <a:pt x="4286" y="64889"/>
                    </a:lnTo>
                    <a:lnTo>
                      <a:pt x="4830" y="65372"/>
                    </a:lnTo>
                    <a:lnTo>
                      <a:pt x="5494" y="65795"/>
                    </a:lnTo>
                    <a:lnTo>
                      <a:pt x="6158" y="66217"/>
                    </a:lnTo>
                    <a:lnTo>
                      <a:pt x="6821" y="66640"/>
                    </a:lnTo>
                    <a:lnTo>
                      <a:pt x="7606" y="67002"/>
                    </a:lnTo>
                    <a:lnTo>
                      <a:pt x="8391" y="67364"/>
                    </a:lnTo>
                    <a:lnTo>
                      <a:pt x="9176" y="67666"/>
                    </a:lnTo>
                    <a:lnTo>
                      <a:pt x="10021" y="67968"/>
                    </a:lnTo>
                    <a:lnTo>
                      <a:pt x="10926" y="68269"/>
                    </a:lnTo>
                    <a:lnTo>
                      <a:pt x="11892" y="68511"/>
                    </a:lnTo>
                    <a:lnTo>
                      <a:pt x="12858" y="68692"/>
                    </a:lnTo>
                    <a:lnTo>
                      <a:pt x="13884" y="68873"/>
                    </a:lnTo>
                    <a:lnTo>
                      <a:pt x="14970" y="69054"/>
                    </a:lnTo>
                    <a:lnTo>
                      <a:pt x="16057" y="69175"/>
                    </a:lnTo>
                    <a:lnTo>
                      <a:pt x="17204" y="69235"/>
                    </a:lnTo>
                    <a:lnTo>
                      <a:pt x="18350" y="69296"/>
                    </a:lnTo>
                    <a:lnTo>
                      <a:pt x="19558" y="69356"/>
                    </a:lnTo>
                    <a:lnTo>
                      <a:pt x="21006" y="69296"/>
                    </a:lnTo>
                    <a:lnTo>
                      <a:pt x="22395" y="69235"/>
                    </a:lnTo>
                    <a:lnTo>
                      <a:pt x="23783" y="69115"/>
                    </a:lnTo>
                    <a:lnTo>
                      <a:pt x="25111" y="68933"/>
                    </a:lnTo>
                    <a:lnTo>
                      <a:pt x="26379" y="68752"/>
                    </a:lnTo>
                    <a:lnTo>
                      <a:pt x="27586" y="68451"/>
                    </a:lnTo>
                    <a:lnTo>
                      <a:pt x="28793" y="68209"/>
                    </a:lnTo>
                    <a:lnTo>
                      <a:pt x="29940" y="67847"/>
                    </a:lnTo>
                    <a:lnTo>
                      <a:pt x="31026" y="67485"/>
                    </a:lnTo>
                    <a:lnTo>
                      <a:pt x="32052" y="67062"/>
                    </a:lnTo>
                    <a:lnTo>
                      <a:pt x="33079" y="66640"/>
                    </a:lnTo>
                    <a:lnTo>
                      <a:pt x="34044" y="66157"/>
                    </a:lnTo>
                    <a:lnTo>
                      <a:pt x="34950" y="65614"/>
                    </a:lnTo>
                    <a:lnTo>
                      <a:pt x="35795" y="65131"/>
                    </a:lnTo>
                    <a:lnTo>
                      <a:pt x="36640" y="64527"/>
                    </a:lnTo>
                    <a:lnTo>
                      <a:pt x="37425" y="63923"/>
                    </a:lnTo>
                    <a:lnTo>
                      <a:pt x="38149" y="63320"/>
                    </a:lnTo>
                    <a:lnTo>
                      <a:pt x="38813" y="62656"/>
                    </a:lnTo>
                    <a:lnTo>
                      <a:pt x="39477" y="62052"/>
                    </a:lnTo>
                    <a:lnTo>
                      <a:pt x="40081" y="61328"/>
                    </a:lnTo>
                    <a:lnTo>
                      <a:pt x="40624" y="60664"/>
                    </a:lnTo>
                    <a:lnTo>
                      <a:pt x="41107" y="59940"/>
                    </a:lnTo>
                    <a:lnTo>
                      <a:pt x="41529" y="59155"/>
                    </a:lnTo>
                    <a:lnTo>
                      <a:pt x="41952" y="58431"/>
                    </a:lnTo>
                    <a:lnTo>
                      <a:pt x="42314" y="57646"/>
                    </a:lnTo>
                    <a:lnTo>
                      <a:pt x="42616" y="56922"/>
                    </a:lnTo>
                    <a:lnTo>
                      <a:pt x="42917" y="56137"/>
                    </a:lnTo>
                    <a:lnTo>
                      <a:pt x="43099" y="55352"/>
                    </a:lnTo>
                    <a:lnTo>
                      <a:pt x="43280" y="54567"/>
                    </a:lnTo>
                    <a:lnTo>
                      <a:pt x="43400" y="53722"/>
                    </a:lnTo>
                    <a:lnTo>
                      <a:pt x="43461" y="52938"/>
                    </a:lnTo>
                    <a:lnTo>
                      <a:pt x="43521" y="52153"/>
                    </a:lnTo>
                    <a:lnTo>
                      <a:pt x="43461" y="51006"/>
                    </a:lnTo>
                    <a:lnTo>
                      <a:pt x="43340" y="49920"/>
                    </a:lnTo>
                    <a:lnTo>
                      <a:pt x="43159" y="48894"/>
                    </a:lnTo>
                    <a:lnTo>
                      <a:pt x="42857" y="47988"/>
                    </a:lnTo>
                    <a:lnTo>
                      <a:pt x="42555" y="47083"/>
                    </a:lnTo>
                    <a:lnTo>
                      <a:pt x="42133" y="46238"/>
                    </a:lnTo>
                    <a:lnTo>
                      <a:pt x="41710" y="45453"/>
                    </a:lnTo>
                    <a:lnTo>
                      <a:pt x="41167" y="44668"/>
                    </a:lnTo>
                    <a:lnTo>
                      <a:pt x="40624" y="43944"/>
                    </a:lnTo>
                    <a:lnTo>
                      <a:pt x="40020" y="43280"/>
                    </a:lnTo>
                    <a:lnTo>
                      <a:pt x="39417" y="42556"/>
                    </a:lnTo>
                    <a:lnTo>
                      <a:pt x="38753" y="41952"/>
                    </a:lnTo>
                    <a:lnTo>
                      <a:pt x="37364" y="40684"/>
                    </a:lnTo>
                    <a:lnTo>
                      <a:pt x="35855" y="39417"/>
                    </a:lnTo>
                    <a:lnTo>
                      <a:pt x="32596" y="36882"/>
                    </a:lnTo>
                    <a:lnTo>
                      <a:pt x="31811" y="36157"/>
                    </a:lnTo>
                    <a:lnTo>
                      <a:pt x="31388" y="35795"/>
                    </a:lnTo>
                    <a:lnTo>
                      <a:pt x="31026" y="35373"/>
                    </a:lnTo>
                    <a:lnTo>
                      <a:pt x="30725" y="34829"/>
                    </a:lnTo>
                    <a:lnTo>
                      <a:pt x="30423" y="34286"/>
                    </a:lnTo>
                    <a:lnTo>
                      <a:pt x="30302" y="33682"/>
                    </a:lnTo>
                    <a:lnTo>
                      <a:pt x="30242" y="32958"/>
                    </a:lnTo>
                    <a:lnTo>
                      <a:pt x="30302" y="32234"/>
                    </a:lnTo>
                    <a:lnTo>
                      <a:pt x="30423" y="31570"/>
                    </a:lnTo>
                    <a:lnTo>
                      <a:pt x="30725" y="30966"/>
                    </a:lnTo>
                    <a:lnTo>
                      <a:pt x="31026" y="30423"/>
                    </a:lnTo>
                    <a:lnTo>
                      <a:pt x="31449" y="29880"/>
                    </a:lnTo>
                    <a:lnTo>
                      <a:pt x="31871" y="29397"/>
                    </a:lnTo>
                    <a:lnTo>
                      <a:pt x="32777" y="28491"/>
                    </a:lnTo>
                    <a:lnTo>
                      <a:pt x="34165" y="27345"/>
                    </a:lnTo>
                    <a:lnTo>
                      <a:pt x="35553" y="26137"/>
                    </a:lnTo>
                    <a:lnTo>
                      <a:pt x="36217" y="25534"/>
                    </a:lnTo>
                    <a:lnTo>
                      <a:pt x="36881" y="24870"/>
                    </a:lnTo>
                    <a:lnTo>
                      <a:pt x="37485" y="24145"/>
                    </a:lnTo>
                    <a:lnTo>
                      <a:pt x="38028" y="23421"/>
                    </a:lnTo>
                    <a:lnTo>
                      <a:pt x="38511" y="22636"/>
                    </a:lnTo>
                    <a:lnTo>
                      <a:pt x="38994" y="21852"/>
                    </a:lnTo>
                    <a:lnTo>
                      <a:pt x="39417" y="20946"/>
                    </a:lnTo>
                    <a:lnTo>
                      <a:pt x="39718" y="19980"/>
                    </a:lnTo>
                    <a:lnTo>
                      <a:pt x="40020" y="19015"/>
                    </a:lnTo>
                    <a:lnTo>
                      <a:pt x="40262" y="17928"/>
                    </a:lnTo>
                    <a:lnTo>
                      <a:pt x="40382" y="16781"/>
                    </a:lnTo>
                    <a:lnTo>
                      <a:pt x="40382" y="15574"/>
                    </a:lnTo>
                    <a:lnTo>
                      <a:pt x="40382" y="14307"/>
                    </a:lnTo>
                    <a:lnTo>
                      <a:pt x="40201" y="13099"/>
                    </a:lnTo>
                    <a:lnTo>
                      <a:pt x="39960" y="12013"/>
                    </a:lnTo>
                    <a:lnTo>
                      <a:pt x="39718" y="10987"/>
                    </a:lnTo>
                    <a:lnTo>
                      <a:pt x="39356" y="10021"/>
                    </a:lnTo>
                    <a:lnTo>
                      <a:pt x="38934" y="9115"/>
                    </a:lnTo>
                    <a:lnTo>
                      <a:pt x="38451" y="8270"/>
                    </a:lnTo>
                    <a:lnTo>
                      <a:pt x="37968" y="7486"/>
                    </a:lnTo>
                    <a:lnTo>
                      <a:pt x="37425" y="6761"/>
                    </a:lnTo>
                    <a:lnTo>
                      <a:pt x="36881" y="6097"/>
                    </a:lnTo>
                    <a:lnTo>
                      <a:pt x="36398" y="5494"/>
                    </a:lnTo>
                    <a:lnTo>
                      <a:pt x="35855" y="4951"/>
                    </a:lnTo>
                    <a:lnTo>
                      <a:pt x="34829" y="4045"/>
                    </a:lnTo>
                    <a:lnTo>
                      <a:pt x="33924" y="3260"/>
                    </a:lnTo>
                    <a:lnTo>
                      <a:pt x="39598" y="3260"/>
                    </a:lnTo>
                    <a:lnTo>
                      <a:pt x="453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65" name="Google Shape;165;p33"/>
              <p:cNvSpPr/>
              <p:nvPr/>
            </p:nvSpPr>
            <p:spPr>
              <a:xfrm>
                <a:off x="3281826" y="2253125"/>
                <a:ext cx="1131800" cy="1088025"/>
              </a:xfrm>
              <a:custGeom>
                <a:avLst/>
                <a:gdLst/>
                <a:ahLst/>
                <a:cxnLst/>
                <a:rect l="l" t="t" r="r" b="b"/>
                <a:pathLst>
                  <a:path w="45272" h="43521" extrusionOk="0">
                    <a:moveTo>
                      <a:pt x="21187" y="2777"/>
                    </a:moveTo>
                    <a:lnTo>
                      <a:pt x="22214" y="2837"/>
                    </a:lnTo>
                    <a:lnTo>
                      <a:pt x="23179" y="2958"/>
                    </a:lnTo>
                    <a:lnTo>
                      <a:pt x="24145" y="3199"/>
                    </a:lnTo>
                    <a:lnTo>
                      <a:pt x="25050" y="3441"/>
                    </a:lnTo>
                    <a:lnTo>
                      <a:pt x="25956" y="3803"/>
                    </a:lnTo>
                    <a:lnTo>
                      <a:pt x="26741" y="4286"/>
                    </a:lnTo>
                    <a:lnTo>
                      <a:pt x="27525" y="4769"/>
                    </a:lnTo>
                    <a:lnTo>
                      <a:pt x="28310" y="5312"/>
                    </a:lnTo>
                    <a:lnTo>
                      <a:pt x="28974" y="5916"/>
                    </a:lnTo>
                    <a:lnTo>
                      <a:pt x="29698" y="6580"/>
                    </a:lnTo>
                    <a:lnTo>
                      <a:pt x="30302" y="7304"/>
                    </a:lnTo>
                    <a:lnTo>
                      <a:pt x="30906" y="8028"/>
                    </a:lnTo>
                    <a:lnTo>
                      <a:pt x="31449" y="8873"/>
                    </a:lnTo>
                    <a:lnTo>
                      <a:pt x="31992" y="9658"/>
                    </a:lnTo>
                    <a:lnTo>
                      <a:pt x="32475" y="10564"/>
                    </a:lnTo>
                    <a:lnTo>
                      <a:pt x="32958" y="11409"/>
                    </a:lnTo>
                    <a:lnTo>
                      <a:pt x="33380" y="12314"/>
                    </a:lnTo>
                    <a:lnTo>
                      <a:pt x="33743" y="13280"/>
                    </a:lnTo>
                    <a:lnTo>
                      <a:pt x="34467" y="15151"/>
                    </a:lnTo>
                    <a:lnTo>
                      <a:pt x="35010" y="17143"/>
                    </a:lnTo>
                    <a:lnTo>
                      <a:pt x="35493" y="19074"/>
                    </a:lnTo>
                    <a:lnTo>
                      <a:pt x="35855" y="20946"/>
                    </a:lnTo>
                    <a:lnTo>
                      <a:pt x="36097" y="22757"/>
                    </a:lnTo>
                    <a:lnTo>
                      <a:pt x="36217" y="24447"/>
                    </a:lnTo>
                    <a:lnTo>
                      <a:pt x="36278" y="26076"/>
                    </a:lnTo>
                    <a:lnTo>
                      <a:pt x="36217" y="27404"/>
                    </a:lnTo>
                    <a:lnTo>
                      <a:pt x="36157" y="28732"/>
                    </a:lnTo>
                    <a:lnTo>
                      <a:pt x="35976" y="30060"/>
                    </a:lnTo>
                    <a:lnTo>
                      <a:pt x="35734" y="31328"/>
                    </a:lnTo>
                    <a:lnTo>
                      <a:pt x="35372" y="32595"/>
                    </a:lnTo>
                    <a:lnTo>
                      <a:pt x="34889" y="33803"/>
                    </a:lnTo>
                    <a:lnTo>
                      <a:pt x="34588" y="34406"/>
                    </a:lnTo>
                    <a:lnTo>
                      <a:pt x="34286" y="35010"/>
                    </a:lnTo>
                    <a:lnTo>
                      <a:pt x="33924" y="35553"/>
                    </a:lnTo>
                    <a:lnTo>
                      <a:pt x="33501" y="36157"/>
                    </a:lnTo>
                    <a:lnTo>
                      <a:pt x="33139" y="36640"/>
                    </a:lnTo>
                    <a:lnTo>
                      <a:pt x="32656" y="37183"/>
                    </a:lnTo>
                    <a:lnTo>
                      <a:pt x="32233" y="37666"/>
                    </a:lnTo>
                    <a:lnTo>
                      <a:pt x="31690" y="38088"/>
                    </a:lnTo>
                    <a:lnTo>
                      <a:pt x="31147" y="38511"/>
                    </a:lnTo>
                    <a:lnTo>
                      <a:pt x="30604" y="38873"/>
                    </a:lnTo>
                    <a:lnTo>
                      <a:pt x="30060" y="39235"/>
                    </a:lnTo>
                    <a:lnTo>
                      <a:pt x="29457" y="39537"/>
                    </a:lnTo>
                    <a:lnTo>
                      <a:pt x="28853" y="39839"/>
                    </a:lnTo>
                    <a:lnTo>
                      <a:pt x="28189" y="40080"/>
                    </a:lnTo>
                    <a:lnTo>
                      <a:pt x="27586" y="40261"/>
                    </a:lnTo>
                    <a:lnTo>
                      <a:pt x="26922" y="40442"/>
                    </a:lnTo>
                    <a:lnTo>
                      <a:pt x="26258" y="40563"/>
                    </a:lnTo>
                    <a:lnTo>
                      <a:pt x="25594" y="40684"/>
                    </a:lnTo>
                    <a:lnTo>
                      <a:pt x="24930" y="40744"/>
                    </a:lnTo>
                    <a:lnTo>
                      <a:pt x="23240" y="40744"/>
                    </a:lnTo>
                    <a:lnTo>
                      <a:pt x="22274" y="40623"/>
                    </a:lnTo>
                    <a:lnTo>
                      <a:pt x="21368" y="40382"/>
                    </a:lnTo>
                    <a:lnTo>
                      <a:pt x="20463" y="40141"/>
                    </a:lnTo>
                    <a:lnTo>
                      <a:pt x="19618" y="39778"/>
                    </a:lnTo>
                    <a:lnTo>
                      <a:pt x="18773" y="39356"/>
                    </a:lnTo>
                    <a:lnTo>
                      <a:pt x="17988" y="38873"/>
                    </a:lnTo>
                    <a:lnTo>
                      <a:pt x="17204" y="38330"/>
                    </a:lnTo>
                    <a:lnTo>
                      <a:pt x="16479" y="37726"/>
                    </a:lnTo>
                    <a:lnTo>
                      <a:pt x="15815" y="37062"/>
                    </a:lnTo>
                    <a:lnTo>
                      <a:pt x="15151" y="36338"/>
                    </a:lnTo>
                    <a:lnTo>
                      <a:pt x="14548" y="35613"/>
                    </a:lnTo>
                    <a:lnTo>
                      <a:pt x="13944" y="34829"/>
                    </a:lnTo>
                    <a:lnTo>
                      <a:pt x="13401" y="33984"/>
                    </a:lnTo>
                    <a:lnTo>
                      <a:pt x="12918" y="33139"/>
                    </a:lnTo>
                    <a:lnTo>
                      <a:pt x="12435" y="32233"/>
                    </a:lnTo>
                    <a:lnTo>
                      <a:pt x="11952" y="31328"/>
                    </a:lnTo>
                    <a:lnTo>
                      <a:pt x="11530" y="30362"/>
                    </a:lnTo>
                    <a:lnTo>
                      <a:pt x="10805" y="28430"/>
                    </a:lnTo>
                    <a:lnTo>
                      <a:pt x="10202" y="26499"/>
                    </a:lnTo>
                    <a:lnTo>
                      <a:pt x="9719" y="24507"/>
                    </a:lnTo>
                    <a:lnTo>
                      <a:pt x="9296" y="22515"/>
                    </a:lnTo>
                    <a:lnTo>
                      <a:pt x="9055" y="20584"/>
                    </a:lnTo>
                    <a:lnTo>
                      <a:pt x="8874" y="18712"/>
                    </a:lnTo>
                    <a:lnTo>
                      <a:pt x="8813" y="16962"/>
                    </a:lnTo>
                    <a:lnTo>
                      <a:pt x="8874" y="15513"/>
                    </a:lnTo>
                    <a:lnTo>
                      <a:pt x="8994" y="14065"/>
                    </a:lnTo>
                    <a:lnTo>
                      <a:pt x="9236" y="12616"/>
                    </a:lnTo>
                    <a:lnTo>
                      <a:pt x="9357" y="11891"/>
                    </a:lnTo>
                    <a:lnTo>
                      <a:pt x="9598" y="11167"/>
                    </a:lnTo>
                    <a:lnTo>
                      <a:pt x="9839" y="10443"/>
                    </a:lnTo>
                    <a:lnTo>
                      <a:pt x="10141" y="9779"/>
                    </a:lnTo>
                    <a:lnTo>
                      <a:pt x="10443" y="9055"/>
                    </a:lnTo>
                    <a:lnTo>
                      <a:pt x="10866" y="8391"/>
                    </a:lnTo>
                    <a:lnTo>
                      <a:pt x="11288" y="7787"/>
                    </a:lnTo>
                    <a:lnTo>
                      <a:pt x="11831" y="7123"/>
                    </a:lnTo>
                    <a:lnTo>
                      <a:pt x="12375" y="6519"/>
                    </a:lnTo>
                    <a:lnTo>
                      <a:pt x="13039" y="5916"/>
                    </a:lnTo>
                    <a:lnTo>
                      <a:pt x="13884" y="5191"/>
                    </a:lnTo>
                    <a:lnTo>
                      <a:pt x="14789" y="4588"/>
                    </a:lnTo>
                    <a:lnTo>
                      <a:pt x="15755" y="4045"/>
                    </a:lnTo>
                    <a:lnTo>
                      <a:pt x="16781" y="3622"/>
                    </a:lnTo>
                    <a:lnTo>
                      <a:pt x="17868" y="3260"/>
                    </a:lnTo>
                    <a:lnTo>
                      <a:pt x="18954" y="3018"/>
                    </a:lnTo>
                    <a:lnTo>
                      <a:pt x="20041" y="2837"/>
                    </a:lnTo>
                    <a:lnTo>
                      <a:pt x="21187" y="2777"/>
                    </a:lnTo>
                    <a:close/>
                    <a:moveTo>
                      <a:pt x="22274" y="0"/>
                    </a:moveTo>
                    <a:lnTo>
                      <a:pt x="21006" y="121"/>
                    </a:lnTo>
                    <a:lnTo>
                      <a:pt x="19799" y="242"/>
                    </a:lnTo>
                    <a:lnTo>
                      <a:pt x="18592" y="423"/>
                    </a:lnTo>
                    <a:lnTo>
                      <a:pt x="17385" y="725"/>
                    </a:lnTo>
                    <a:lnTo>
                      <a:pt x="16238" y="1026"/>
                    </a:lnTo>
                    <a:lnTo>
                      <a:pt x="15151" y="1328"/>
                    </a:lnTo>
                    <a:lnTo>
                      <a:pt x="14065" y="1751"/>
                    </a:lnTo>
                    <a:lnTo>
                      <a:pt x="12978" y="2234"/>
                    </a:lnTo>
                    <a:lnTo>
                      <a:pt x="11952" y="2717"/>
                    </a:lnTo>
                    <a:lnTo>
                      <a:pt x="10986" y="3260"/>
                    </a:lnTo>
                    <a:lnTo>
                      <a:pt x="10021" y="3803"/>
                    </a:lnTo>
                    <a:lnTo>
                      <a:pt x="9115" y="4467"/>
                    </a:lnTo>
                    <a:lnTo>
                      <a:pt x="8270" y="5131"/>
                    </a:lnTo>
                    <a:lnTo>
                      <a:pt x="7425" y="5795"/>
                    </a:lnTo>
                    <a:lnTo>
                      <a:pt x="6580" y="6580"/>
                    </a:lnTo>
                    <a:lnTo>
                      <a:pt x="5856" y="7304"/>
                    </a:lnTo>
                    <a:lnTo>
                      <a:pt x="5131" y="8149"/>
                    </a:lnTo>
                    <a:lnTo>
                      <a:pt x="4467" y="8994"/>
                    </a:lnTo>
                    <a:lnTo>
                      <a:pt x="3803" y="9839"/>
                    </a:lnTo>
                    <a:lnTo>
                      <a:pt x="3260" y="10745"/>
                    </a:lnTo>
                    <a:lnTo>
                      <a:pt x="2717" y="11650"/>
                    </a:lnTo>
                    <a:lnTo>
                      <a:pt x="2174" y="12616"/>
                    </a:lnTo>
                    <a:lnTo>
                      <a:pt x="1751" y="13582"/>
                    </a:lnTo>
                    <a:lnTo>
                      <a:pt x="1329" y="14608"/>
                    </a:lnTo>
                    <a:lnTo>
                      <a:pt x="1027" y="15574"/>
                    </a:lnTo>
                    <a:lnTo>
                      <a:pt x="725" y="16660"/>
                    </a:lnTo>
                    <a:lnTo>
                      <a:pt x="483" y="17686"/>
                    </a:lnTo>
                    <a:lnTo>
                      <a:pt x="242" y="18773"/>
                    </a:lnTo>
                    <a:lnTo>
                      <a:pt x="121" y="19859"/>
                    </a:lnTo>
                    <a:lnTo>
                      <a:pt x="61" y="20946"/>
                    </a:lnTo>
                    <a:lnTo>
                      <a:pt x="1" y="22032"/>
                    </a:lnTo>
                    <a:lnTo>
                      <a:pt x="61" y="22998"/>
                    </a:lnTo>
                    <a:lnTo>
                      <a:pt x="121" y="23964"/>
                    </a:lnTo>
                    <a:lnTo>
                      <a:pt x="242" y="24930"/>
                    </a:lnTo>
                    <a:lnTo>
                      <a:pt x="363" y="25895"/>
                    </a:lnTo>
                    <a:lnTo>
                      <a:pt x="604" y="26861"/>
                    </a:lnTo>
                    <a:lnTo>
                      <a:pt x="846" y="27827"/>
                    </a:lnTo>
                    <a:lnTo>
                      <a:pt x="1087" y="28732"/>
                    </a:lnTo>
                    <a:lnTo>
                      <a:pt x="1449" y="29698"/>
                    </a:lnTo>
                    <a:lnTo>
                      <a:pt x="1811" y="30603"/>
                    </a:lnTo>
                    <a:lnTo>
                      <a:pt x="2234" y="31509"/>
                    </a:lnTo>
                    <a:lnTo>
                      <a:pt x="2717" y="32414"/>
                    </a:lnTo>
                    <a:lnTo>
                      <a:pt x="3200" y="33320"/>
                    </a:lnTo>
                    <a:lnTo>
                      <a:pt x="3743" y="34165"/>
                    </a:lnTo>
                    <a:lnTo>
                      <a:pt x="4347" y="35010"/>
                    </a:lnTo>
                    <a:lnTo>
                      <a:pt x="5011" y="35795"/>
                    </a:lnTo>
                    <a:lnTo>
                      <a:pt x="5675" y="36579"/>
                    </a:lnTo>
                    <a:lnTo>
                      <a:pt x="6399" y="37364"/>
                    </a:lnTo>
                    <a:lnTo>
                      <a:pt x="7184" y="38088"/>
                    </a:lnTo>
                    <a:lnTo>
                      <a:pt x="7968" y="38752"/>
                    </a:lnTo>
                    <a:lnTo>
                      <a:pt x="8813" y="39416"/>
                    </a:lnTo>
                    <a:lnTo>
                      <a:pt x="9719" y="40020"/>
                    </a:lnTo>
                    <a:lnTo>
                      <a:pt x="10624" y="40563"/>
                    </a:lnTo>
                    <a:lnTo>
                      <a:pt x="11590" y="41106"/>
                    </a:lnTo>
                    <a:lnTo>
                      <a:pt x="12616" y="41589"/>
                    </a:lnTo>
                    <a:lnTo>
                      <a:pt x="13703" y="42012"/>
                    </a:lnTo>
                    <a:lnTo>
                      <a:pt x="14789" y="42374"/>
                    </a:lnTo>
                    <a:lnTo>
                      <a:pt x="15936" y="42736"/>
                    </a:lnTo>
                    <a:lnTo>
                      <a:pt x="17083" y="42978"/>
                    </a:lnTo>
                    <a:lnTo>
                      <a:pt x="18290" y="43219"/>
                    </a:lnTo>
                    <a:lnTo>
                      <a:pt x="19558" y="43340"/>
                    </a:lnTo>
                    <a:lnTo>
                      <a:pt x="20825" y="43460"/>
                    </a:lnTo>
                    <a:lnTo>
                      <a:pt x="22153" y="43521"/>
                    </a:lnTo>
                    <a:lnTo>
                      <a:pt x="23541" y="43460"/>
                    </a:lnTo>
                    <a:lnTo>
                      <a:pt x="24869" y="43340"/>
                    </a:lnTo>
                    <a:lnTo>
                      <a:pt x="26197" y="43219"/>
                    </a:lnTo>
                    <a:lnTo>
                      <a:pt x="27405" y="42978"/>
                    </a:lnTo>
                    <a:lnTo>
                      <a:pt x="28612" y="42676"/>
                    </a:lnTo>
                    <a:lnTo>
                      <a:pt x="29819" y="42374"/>
                    </a:lnTo>
                    <a:lnTo>
                      <a:pt x="30966" y="42012"/>
                    </a:lnTo>
                    <a:lnTo>
                      <a:pt x="32052" y="41529"/>
                    </a:lnTo>
                    <a:lnTo>
                      <a:pt x="33079" y="41046"/>
                    </a:lnTo>
                    <a:lnTo>
                      <a:pt x="34105" y="40503"/>
                    </a:lnTo>
                    <a:lnTo>
                      <a:pt x="35070" y="39959"/>
                    </a:lnTo>
                    <a:lnTo>
                      <a:pt x="35976" y="39356"/>
                    </a:lnTo>
                    <a:lnTo>
                      <a:pt x="36881" y="38692"/>
                    </a:lnTo>
                    <a:lnTo>
                      <a:pt x="37726" y="37968"/>
                    </a:lnTo>
                    <a:lnTo>
                      <a:pt x="38511" y="37243"/>
                    </a:lnTo>
                    <a:lnTo>
                      <a:pt x="39296" y="36459"/>
                    </a:lnTo>
                    <a:lnTo>
                      <a:pt x="39960" y="35674"/>
                    </a:lnTo>
                    <a:lnTo>
                      <a:pt x="40624" y="34829"/>
                    </a:lnTo>
                    <a:lnTo>
                      <a:pt x="41288" y="33984"/>
                    </a:lnTo>
                    <a:lnTo>
                      <a:pt x="41831" y="33139"/>
                    </a:lnTo>
                    <a:lnTo>
                      <a:pt x="42374" y="32233"/>
                    </a:lnTo>
                    <a:lnTo>
                      <a:pt x="42857" y="31267"/>
                    </a:lnTo>
                    <a:lnTo>
                      <a:pt x="43340" y="30362"/>
                    </a:lnTo>
                    <a:lnTo>
                      <a:pt x="4370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5" y="10684"/>
                    </a:lnTo>
                    <a:lnTo>
                      <a:pt x="41891" y="9779"/>
                    </a:lnTo>
                    <a:lnTo>
                      <a:pt x="41348" y="8934"/>
                    </a:lnTo>
                    <a:lnTo>
                      <a:pt x="40744" y="8149"/>
                    </a:lnTo>
                    <a:lnTo>
                      <a:pt x="40080" y="7364"/>
                    </a:lnTo>
                    <a:lnTo>
                      <a:pt x="39416" y="6580"/>
                    </a:lnTo>
                    <a:lnTo>
                      <a:pt x="38692" y="5855"/>
                    </a:lnTo>
                    <a:lnTo>
                      <a:pt x="37907" y="5131"/>
                    </a:lnTo>
                    <a:lnTo>
                      <a:pt x="37123" y="4467"/>
                    </a:lnTo>
                    <a:lnTo>
                      <a:pt x="36278" y="3863"/>
                    </a:lnTo>
                    <a:lnTo>
                      <a:pt x="35433" y="3260"/>
                    </a:lnTo>
                    <a:lnTo>
                      <a:pt x="34467" y="2717"/>
                    </a:lnTo>
                    <a:lnTo>
                      <a:pt x="33561" y="2234"/>
                    </a:lnTo>
                    <a:lnTo>
                      <a:pt x="32596" y="1811"/>
                    </a:lnTo>
                    <a:lnTo>
                      <a:pt x="31569" y="1389"/>
                    </a:lnTo>
                    <a:lnTo>
                      <a:pt x="30483" y="1026"/>
                    </a:lnTo>
                    <a:lnTo>
                      <a:pt x="29396" y="725"/>
                    </a:lnTo>
                    <a:lnTo>
                      <a:pt x="28310" y="483"/>
                    </a:lnTo>
                    <a:lnTo>
                      <a:pt x="27163" y="242"/>
                    </a:lnTo>
                    <a:lnTo>
                      <a:pt x="26016" y="121"/>
                    </a:lnTo>
                    <a:lnTo>
                      <a:pt x="248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66" name="Google Shape;166;p33"/>
              <p:cNvSpPr/>
              <p:nvPr/>
            </p:nvSpPr>
            <p:spPr>
              <a:xfrm>
                <a:off x="2006699" y="2253125"/>
                <a:ext cx="1131800" cy="1088025"/>
              </a:xfrm>
              <a:custGeom>
                <a:avLst/>
                <a:gdLst/>
                <a:ahLst/>
                <a:cxnLst/>
                <a:rect l="l" t="t" r="r" b="b"/>
                <a:pathLst>
                  <a:path w="45272" h="43521" extrusionOk="0">
                    <a:moveTo>
                      <a:pt x="21187" y="2777"/>
                    </a:moveTo>
                    <a:lnTo>
                      <a:pt x="22213" y="2837"/>
                    </a:lnTo>
                    <a:lnTo>
                      <a:pt x="23239" y="2958"/>
                    </a:lnTo>
                    <a:lnTo>
                      <a:pt x="24145" y="3199"/>
                    </a:lnTo>
                    <a:lnTo>
                      <a:pt x="25050" y="3441"/>
                    </a:lnTo>
                    <a:lnTo>
                      <a:pt x="25956" y="3803"/>
                    </a:lnTo>
                    <a:lnTo>
                      <a:pt x="26740" y="4286"/>
                    </a:lnTo>
                    <a:lnTo>
                      <a:pt x="27525" y="4769"/>
                    </a:lnTo>
                    <a:lnTo>
                      <a:pt x="28310" y="5312"/>
                    </a:lnTo>
                    <a:lnTo>
                      <a:pt x="28974" y="5916"/>
                    </a:lnTo>
                    <a:lnTo>
                      <a:pt x="29698" y="6580"/>
                    </a:lnTo>
                    <a:lnTo>
                      <a:pt x="30302" y="7304"/>
                    </a:lnTo>
                    <a:lnTo>
                      <a:pt x="30905" y="8028"/>
                    </a:lnTo>
                    <a:lnTo>
                      <a:pt x="31449" y="8873"/>
                    </a:lnTo>
                    <a:lnTo>
                      <a:pt x="31992" y="9658"/>
                    </a:lnTo>
                    <a:lnTo>
                      <a:pt x="32475" y="10564"/>
                    </a:lnTo>
                    <a:lnTo>
                      <a:pt x="32958" y="11409"/>
                    </a:lnTo>
                    <a:lnTo>
                      <a:pt x="33380" y="12314"/>
                    </a:lnTo>
                    <a:lnTo>
                      <a:pt x="33742" y="13280"/>
                    </a:lnTo>
                    <a:lnTo>
                      <a:pt x="34467" y="15151"/>
                    </a:lnTo>
                    <a:lnTo>
                      <a:pt x="35010" y="17143"/>
                    </a:lnTo>
                    <a:lnTo>
                      <a:pt x="35493" y="19074"/>
                    </a:lnTo>
                    <a:lnTo>
                      <a:pt x="35855" y="20946"/>
                    </a:lnTo>
                    <a:lnTo>
                      <a:pt x="36096" y="22757"/>
                    </a:lnTo>
                    <a:lnTo>
                      <a:pt x="36217" y="24447"/>
                    </a:lnTo>
                    <a:lnTo>
                      <a:pt x="36277" y="26076"/>
                    </a:lnTo>
                    <a:lnTo>
                      <a:pt x="36217" y="27404"/>
                    </a:lnTo>
                    <a:lnTo>
                      <a:pt x="36157" y="28732"/>
                    </a:lnTo>
                    <a:lnTo>
                      <a:pt x="35976" y="30060"/>
                    </a:lnTo>
                    <a:lnTo>
                      <a:pt x="35734" y="31328"/>
                    </a:lnTo>
                    <a:lnTo>
                      <a:pt x="35372" y="32595"/>
                    </a:lnTo>
                    <a:lnTo>
                      <a:pt x="34889" y="33803"/>
                    </a:lnTo>
                    <a:lnTo>
                      <a:pt x="34587" y="34406"/>
                    </a:lnTo>
                    <a:lnTo>
                      <a:pt x="34286" y="35010"/>
                    </a:lnTo>
                    <a:lnTo>
                      <a:pt x="33923" y="35553"/>
                    </a:lnTo>
                    <a:lnTo>
                      <a:pt x="33561" y="36157"/>
                    </a:lnTo>
                    <a:lnTo>
                      <a:pt x="33139" y="36640"/>
                    </a:lnTo>
                    <a:lnTo>
                      <a:pt x="32716" y="37183"/>
                    </a:lnTo>
                    <a:lnTo>
                      <a:pt x="32233" y="37666"/>
                    </a:lnTo>
                    <a:lnTo>
                      <a:pt x="31690" y="38088"/>
                    </a:lnTo>
                    <a:lnTo>
                      <a:pt x="31207" y="38511"/>
                    </a:lnTo>
                    <a:lnTo>
                      <a:pt x="30603" y="38873"/>
                    </a:lnTo>
                    <a:lnTo>
                      <a:pt x="30060" y="39235"/>
                    </a:lnTo>
                    <a:lnTo>
                      <a:pt x="29457" y="39537"/>
                    </a:lnTo>
                    <a:lnTo>
                      <a:pt x="28853" y="39839"/>
                    </a:lnTo>
                    <a:lnTo>
                      <a:pt x="28189" y="40080"/>
                    </a:lnTo>
                    <a:lnTo>
                      <a:pt x="27585" y="40261"/>
                    </a:lnTo>
                    <a:lnTo>
                      <a:pt x="26921" y="40442"/>
                    </a:lnTo>
                    <a:lnTo>
                      <a:pt x="26257" y="40563"/>
                    </a:lnTo>
                    <a:lnTo>
                      <a:pt x="25594" y="40684"/>
                    </a:lnTo>
                    <a:lnTo>
                      <a:pt x="24930" y="40744"/>
                    </a:lnTo>
                    <a:lnTo>
                      <a:pt x="23239" y="40744"/>
                    </a:lnTo>
                    <a:lnTo>
                      <a:pt x="22274" y="40623"/>
                    </a:lnTo>
                    <a:lnTo>
                      <a:pt x="21368" y="40382"/>
                    </a:lnTo>
                    <a:lnTo>
                      <a:pt x="20463" y="40141"/>
                    </a:lnTo>
                    <a:lnTo>
                      <a:pt x="19618" y="39778"/>
                    </a:lnTo>
                    <a:lnTo>
                      <a:pt x="18773" y="39356"/>
                    </a:lnTo>
                    <a:lnTo>
                      <a:pt x="17988" y="38873"/>
                    </a:lnTo>
                    <a:lnTo>
                      <a:pt x="17203" y="38330"/>
                    </a:lnTo>
                    <a:lnTo>
                      <a:pt x="16479" y="37726"/>
                    </a:lnTo>
                    <a:lnTo>
                      <a:pt x="15815" y="37062"/>
                    </a:lnTo>
                    <a:lnTo>
                      <a:pt x="15151" y="36338"/>
                    </a:lnTo>
                    <a:lnTo>
                      <a:pt x="14547" y="35613"/>
                    </a:lnTo>
                    <a:lnTo>
                      <a:pt x="14004" y="34829"/>
                    </a:lnTo>
                    <a:lnTo>
                      <a:pt x="13401" y="33984"/>
                    </a:lnTo>
                    <a:lnTo>
                      <a:pt x="12918" y="33139"/>
                    </a:lnTo>
                    <a:lnTo>
                      <a:pt x="12435" y="32233"/>
                    </a:lnTo>
                    <a:lnTo>
                      <a:pt x="12012" y="31328"/>
                    </a:lnTo>
                    <a:lnTo>
                      <a:pt x="11590" y="30362"/>
                    </a:lnTo>
                    <a:lnTo>
                      <a:pt x="10805" y="28430"/>
                    </a:lnTo>
                    <a:lnTo>
                      <a:pt x="10201" y="26499"/>
                    </a:lnTo>
                    <a:lnTo>
                      <a:pt x="9719" y="24507"/>
                    </a:lnTo>
                    <a:lnTo>
                      <a:pt x="9296" y="22515"/>
                    </a:lnTo>
                    <a:lnTo>
                      <a:pt x="9055" y="20584"/>
                    </a:lnTo>
                    <a:lnTo>
                      <a:pt x="8873" y="18712"/>
                    </a:lnTo>
                    <a:lnTo>
                      <a:pt x="8813" y="16962"/>
                    </a:lnTo>
                    <a:lnTo>
                      <a:pt x="8873" y="15513"/>
                    </a:lnTo>
                    <a:lnTo>
                      <a:pt x="8994" y="14065"/>
                    </a:lnTo>
                    <a:lnTo>
                      <a:pt x="9236" y="12616"/>
                    </a:lnTo>
                    <a:lnTo>
                      <a:pt x="9417" y="11891"/>
                    </a:lnTo>
                    <a:lnTo>
                      <a:pt x="9598" y="11167"/>
                    </a:lnTo>
                    <a:lnTo>
                      <a:pt x="9839" y="10443"/>
                    </a:lnTo>
                    <a:lnTo>
                      <a:pt x="10141" y="9779"/>
                    </a:lnTo>
                    <a:lnTo>
                      <a:pt x="10443" y="9055"/>
                    </a:lnTo>
                    <a:lnTo>
                      <a:pt x="10865" y="8391"/>
                    </a:lnTo>
                    <a:lnTo>
                      <a:pt x="11288" y="7787"/>
                    </a:lnTo>
                    <a:lnTo>
                      <a:pt x="11831" y="7123"/>
                    </a:lnTo>
                    <a:lnTo>
                      <a:pt x="12374" y="6519"/>
                    </a:lnTo>
                    <a:lnTo>
                      <a:pt x="13038" y="5916"/>
                    </a:lnTo>
                    <a:lnTo>
                      <a:pt x="13883" y="5191"/>
                    </a:lnTo>
                    <a:lnTo>
                      <a:pt x="14789" y="4588"/>
                    </a:lnTo>
                    <a:lnTo>
                      <a:pt x="15755" y="4045"/>
                    </a:lnTo>
                    <a:lnTo>
                      <a:pt x="16781" y="3622"/>
                    </a:lnTo>
                    <a:lnTo>
                      <a:pt x="17867" y="3260"/>
                    </a:lnTo>
                    <a:lnTo>
                      <a:pt x="18954" y="3018"/>
                    </a:lnTo>
                    <a:lnTo>
                      <a:pt x="20040" y="2837"/>
                    </a:lnTo>
                    <a:lnTo>
                      <a:pt x="21187" y="2777"/>
                    </a:lnTo>
                    <a:close/>
                    <a:moveTo>
                      <a:pt x="22274" y="0"/>
                    </a:moveTo>
                    <a:lnTo>
                      <a:pt x="21006" y="121"/>
                    </a:lnTo>
                    <a:lnTo>
                      <a:pt x="19799" y="242"/>
                    </a:lnTo>
                    <a:lnTo>
                      <a:pt x="18592" y="423"/>
                    </a:lnTo>
                    <a:lnTo>
                      <a:pt x="17384" y="725"/>
                    </a:lnTo>
                    <a:lnTo>
                      <a:pt x="16238" y="1026"/>
                    </a:lnTo>
                    <a:lnTo>
                      <a:pt x="15151" y="1328"/>
                    </a:lnTo>
                    <a:lnTo>
                      <a:pt x="14065" y="1751"/>
                    </a:lnTo>
                    <a:lnTo>
                      <a:pt x="12978" y="2234"/>
                    </a:lnTo>
                    <a:lnTo>
                      <a:pt x="11952" y="2717"/>
                    </a:lnTo>
                    <a:lnTo>
                      <a:pt x="10986" y="3260"/>
                    </a:lnTo>
                    <a:lnTo>
                      <a:pt x="10020" y="3803"/>
                    </a:lnTo>
                    <a:lnTo>
                      <a:pt x="9115" y="4467"/>
                    </a:lnTo>
                    <a:lnTo>
                      <a:pt x="8270" y="5131"/>
                    </a:lnTo>
                    <a:lnTo>
                      <a:pt x="7425" y="5795"/>
                    </a:lnTo>
                    <a:lnTo>
                      <a:pt x="6580" y="6580"/>
                    </a:lnTo>
                    <a:lnTo>
                      <a:pt x="5855" y="7304"/>
                    </a:lnTo>
                    <a:lnTo>
                      <a:pt x="5131" y="8149"/>
                    </a:lnTo>
                    <a:lnTo>
                      <a:pt x="4467" y="8994"/>
                    </a:lnTo>
                    <a:lnTo>
                      <a:pt x="3803" y="9839"/>
                    </a:lnTo>
                    <a:lnTo>
                      <a:pt x="3260" y="10745"/>
                    </a:lnTo>
                    <a:lnTo>
                      <a:pt x="2717" y="11650"/>
                    </a:lnTo>
                    <a:lnTo>
                      <a:pt x="2173" y="12616"/>
                    </a:lnTo>
                    <a:lnTo>
                      <a:pt x="1751" y="13582"/>
                    </a:lnTo>
                    <a:lnTo>
                      <a:pt x="1328" y="14608"/>
                    </a:lnTo>
                    <a:lnTo>
                      <a:pt x="1026" y="15574"/>
                    </a:lnTo>
                    <a:lnTo>
                      <a:pt x="725" y="16660"/>
                    </a:lnTo>
                    <a:lnTo>
                      <a:pt x="483" y="17686"/>
                    </a:lnTo>
                    <a:lnTo>
                      <a:pt x="302" y="18773"/>
                    </a:lnTo>
                    <a:lnTo>
                      <a:pt x="121" y="19859"/>
                    </a:lnTo>
                    <a:lnTo>
                      <a:pt x="61" y="20946"/>
                    </a:lnTo>
                    <a:lnTo>
                      <a:pt x="0" y="22032"/>
                    </a:lnTo>
                    <a:lnTo>
                      <a:pt x="61" y="22998"/>
                    </a:lnTo>
                    <a:lnTo>
                      <a:pt x="121" y="23964"/>
                    </a:lnTo>
                    <a:lnTo>
                      <a:pt x="242" y="24930"/>
                    </a:lnTo>
                    <a:lnTo>
                      <a:pt x="363" y="25895"/>
                    </a:lnTo>
                    <a:lnTo>
                      <a:pt x="604" y="26861"/>
                    </a:lnTo>
                    <a:lnTo>
                      <a:pt x="845" y="27827"/>
                    </a:lnTo>
                    <a:lnTo>
                      <a:pt x="1147" y="28732"/>
                    </a:lnTo>
                    <a:lnTo>
                      <a:pt x="1449" y="29698"/>
                    </a:lnTo>
                    <a:lnTo>
                      <a:pt x="1811" y="30603"/>
                    </a:lnTo>
                    <a:lnTo>
                      <a:pt x="2234" y="31509"/>
                    </a:lnTo>
                    <a:lnTo>
                      <a:pt x="2717" y="32414"/>
                    </a:lnTo>
                    <a:lnTo>
                      <a:pt x="3199" y="33320"/>
                    </a:lnTo>
                    <a:lnTo>
                      <a:pt x="3803" y="34165"/>
                    </a:lnTo>
                    <a:lnTo>
                      <a:pt x="4346" y="35010"/>
                    </a:lnTo>
                    <a:lnTo>
                      <a:pt x="5010" y="35795"/>
                    </a:lnTo>
                    <a:lnTo>
                      <a:pt x="5674" y="36579"/>
                    </a:lnTo>
                    <a:lnTo>
                      <a:pt x="6399" y="37364"/>
                    </a:lnTo>
                    <a:lnTo>
                      <a:pt x="7183" y="38088"/>
                    </a:lnTo>
                    <a:lnTo>
                      <a:pt x="7968" y="38752"/>
                    </a:lnTo>
                    <a:lnTo>
                      <a:pt x="8813" y="39416"/>
                    </a:lnTo>
                    <a:lnTo>
                      <a:pt x="9719" y="40020"/>
                    </a:lnTo>
                    <a:lnTo>
                      <a:pt x="10624" y="40563"/>
                    </a:lnTo>
                    <a:lnTo>
                      <a:pt x="11590" y="41106"/>
                    </a:lnTo>
                    <a:lnTo>
                      <a:pt x="12616" y="41589"/>
                    </a:lnTo>
                    <a:lnTo>
                      <a:pt x="13702" y="42012"/>
                    </a:lnTo>
                    <a:lnTo>
                      <a:pt x="14789" y="42374"/>
                    </a:lnTo>
                    <a:lnTo>
                      <a:pt x="15936" y="42736"/>
                    </a:lnTo>
                    <a:lnTo>
                      <a:pt x="17083" y="42978"/>
                    </a:lnTo>
                    <a:lnTo>
                      <a:pt x="18290" y="43219"/>
                    </a:lnTo>
                    <a:lnTo>
                      <a:pt x="19557" y="43340"/>
                    </a:lnTo>
                    <a:lnTo>
                      <a:pt x="20825" y="43460"/>
                    </a:lnTo>
                    <a:lnTo>
                      <a:pt x="22213" y="43521"/>
                    </a:lnTo>
                    <a:lnTo>
                      <a:pt x="23541" y="43460"/>
                    </a:lnTo>
                    <a:lnTo>
                      <a:pt x="24869" y="43340"/>
                    </a:lnTo>
                    <a:lnTo>
                      <a:pt x="26197" y="43219"/>
                    </a:lnTo>
                    <a:lnTo>
                      <a:pt x="27404" y="42978"/>
                    </a:lnTo>
                    <a:lnTo>
                      <a:pt x="28612" y="42676"/>
                    </a:lnTo>
                    <a:lnTo>
                      <a:pt x="29819" y="42374"/>
                    </a:lnTo>
                    <a:lnTo>
                      <a:pt x="30966" y="42012"/>
                    </a:lnTo>
                    <a:lnTo>
                      <a:pt x="32052" y="41529"/>
                    </a:lnTo>
                    <a:lnTo>
                      <a:pt x="33078" y="41046"/>
                    </a:lnTo>
                    <a:lnTo>
                      <a:pt x="34104" y="40503"/>
                    </a:lnTo>
                    <a:lnTo>
                      <a:pt x="35070" y="39959"/>
                    </a:lnTo>
                    <a:lnTo>
                      <a:pt x="35976" y="39356"/>
                    </a:lnTo>
                    <a:lnTo>
                      <a:pt x="36881" y="38692"/>
                    </a:lnTo>
                    <a:lnTo>
                      <a:pt x="37726" y="37968"/>
                    </a:lnTo>
                    <a:lnTo>
                      <a:pt x="38511" y="37243"/>
                    </a:lnTo>
                    <a:lnTo>
                      <a:pt x="39296" y="36459"/>
                    </a:lnTo>
                    <a:lnTo>
                      <a:pt x="39959" y="35674"/>
                    </a:lnTo>
                    <a:lnTo>
                      <a:pt x="40623" y="34829"/>
                    </a:lnTo>
                    <a:lnTo>
                      <a:pt x="41287" y="33984"/>
                    </a:lnTo>
                    <a:lnTo>
                      <a:pt x="41831" y="33139"/>
                    </a:lnTo>
                    <a:lnTo>
                      <a:pt x="42374" y="32233"/>
                    </a:lnTo>
                    <a:lnTo>
                      <a:pt x="42857" y="31267"/>
                    </a:lnTo>
                    <a:lnTo>
                      <a:pt x="43340" y="30362"/>
                    </a:lnTo>
                    <a:lnTo>
                      <a:pt x="4376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4" y="10684"/>
                    </a:lnTo>
                    <a:lnTo>
                      <a:pt x="41891" y="9779"/>
                    </a:lnTo>
                    <a:lnTo>
                      <a:pt x="41348" y="8934"/>
                    </a:lnTo>
                    <a:lnTo>
                      <a:pt x="40744" y="8149"/>
                    </a:lnTo>
                    <a:lnTo>
                      <a:pt x="40080" y="7364"/>
                    </a:lnTo>
                    <a:lnTo>
                      <a:pt x="39416" y="6580"/>
                    </a:lnTo>
                    <a:lnTo>
                      <a:pt x="38692" y="5855"/>
                    </a:lnTo>
                    <a:lnTo>
                      <a:pt x="37907" y="5131"/>
                    </a:lnTo>
                    <a:lnTo>
                      <a:pt x="37122" y="4467"/>
                    </a:lnTo>
                    <a:lnTo>
                      <a:pt x="36277" y="3863"/>
                    </a:lnTo>
                    <a:lnTo>
                      <a:pt x="35432" y="3260"/>
                    </a:lnTo>
                    <a:lnTo>
                      <a:pt x="34527" y="2717"/>
                    </a:lnTo>
                    <a:lnTo>
                      <a:pt x="33561" y="2234"/>
                    </a:lnTo>
                    <a:lnTo>
                      <a:pt x="32595" y="1811"/>
                    </a:lnTo>
                    <a:lnTo>
                      <a:pt x="31569" y="1389"/>
                    </a:lnTo>
                    <a:lnTo>
                      <a:pt x="30483" y="1026"/>
                    </a:lnTo>
                    <a:lnTo>
                      <a:pt x="29457" y="725"/>
                    </a:lnTo>
                    <a:lnTo>
                      <a:pt x="28310" y="483"/>
                    </a:lnTo>
                    <a:lnTo>
                      <a:pt x="27163" y="242"/>
                    </a:lnTo>
                    <a:lnTo>
                      <a:pt x="26016" y="121"/>
                    </a:lnTo>
                    <a:lnTo>
                      <a:pt x="24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67" name="Google Shape;167;p33"/>
              <p:cNvSpPr/>
              <p:nvPr/>
            </p:nvSpPr>
            <p:spPr>
              <a:xfrm>
                <a:off x="247173" y="1738550"/>
                <a:ext cx="1659950" cy="1681075"/>
              </a:xfrm>
              <a:custGeom>
                <a:avLst/>
                <a:gdLst/>
                <a:ahLst/>
                <a:cxnLst/>
                <a:rect l="l" t="t" r="r" b="b"/>
                <a:pathLst>
                  <a:path w="66398" h="67243" extrusionOk="0">
                    <a:moveTo>
                      <a:pt x="36881" y="0"/>
                    </a:moveTo>
                    <a:lnTo>
                      <a:pt x="34708" y="61"/>
                    </a:lnTo>
                    <a:lnTo>
                      <a:pt x="32656" y="181"/>
                    </a:lnTo>
                    <a:lnTo>
                      <a:pt x="30603" y="423"/>
                    </a:lnTo>
                    <a:lnTo>
                      <a:pt x="28611" y="725"/>
                    </a:lnTo>
                    <a:lnTo>
                      <a:pt x="26680" y="1147"/>
                    </a:lnTo>
                    <a:lnTo>
                      <a:pt x="24809" y="1630"/>
                    </a:lnTo>
                    <a:lnTo>
                      <a:pt x="23058" y="2234"/>
                    </a:lnTo>
                    <a:lnTo>
                      <a:pt x="21308" y="2837"/>
                    </a:lnTo>
                    <a:lnTo>
                      <a:pt x="19618" y="3561"/>
                    </a:lnTo>
                    <a:lnTo>
                      <a:pt x="17988" y="4346"/>
                    </a:lnTo>
                    <a:lnTo>
                      <a:pt x="16479" y="5191"/>
                    </a:lnTo>
                    <a:lnTo>
                      <a:pt x="14970" y="6157"/>
                    </a:lnTo>
                    <a:lnTo>
                      <a:pt x="13581" y="7123"/>
                    </a:lnTo>
                    <a:lnTo>
                      <a:pt x="12193" y="8149"/>
                    </a:lnTo>
                    <a:lnTo>
                      <a:pt x="10926" y="9296"/>
                    </a:lnTo>
                    <a:lnTo>
                      <a:pt x="9718" y="10443"/>
                    </a:lnTo>
                    <a:lnTo>
                      <a:pt x="8571" y="11650"/>
                    </a:lnTo>
                    <a:lnTo>
                      <a:pt x="7485" y="12917"/>
                    </a:lnTo>
                    <a:lnTo>
                      <a:pt x="6459" y="14245"/>
                    </a:lnTo>
                    <a:lnTo>
                      <a:pt x="5493" y="15573"/>
                    </a:lnTo>
                    <a:lnTo>
                      <a:pt x="4648" y="16962"/>
                    </a:lnTo>
                    <a:lnTo>
                      <a:pt x="3863" y="18410"/>
                    </a:lnTo>
                    <a:lnTo>
                      <a:pt x="3139" y="19859"/>
                    </a:lnTo>
                    <a:lnTo>
                      <a:pt x="2475" y="21368"/>
                    </a:lnTo>
                    <a:lnTo>
                      <a:pt x="1871" y="22877"/>
                    </a:lnTo>
                    <a:lnTo>
                      <a:pt x="1388" y="24446"/>
                    </a:lnTo>
                    <a:lnTo>
                      <a:pt x="966" y="26016"/>
                    </a:lnTo>
                    <a:lnTo>
                      <a:pt x="604" y="27585"/>
                    </a:lnTo>
                    <a:lnTo>
                      <a:pt x="362" y="29215"/>
                    </a:lnTo>
                    <a:lnTo>
                      <a:pt x="121" y="30845"/>
                    </a:lnTo>
                    <a:lnTo>
                      <a:pt x="0" y="32474"/>
                    </a:lnTo>
                    <a:lnTo>
                      <a:pt x="0" y="34165"/>
                    </a:lnTo>
                    <a:lnTo>
                      <a:pt x="0" y="35553"/>
                    </a:lnTo>
                    <a:lnTo>
                      <a:pt x="121" y="36941"/>
                    </a:lnTo>
                    <a:lnTo>
                      <a:pt x="242" y="38330"/>
                    </a:lnTo>
                    <a:lnTo>
                      <a:pt x="423" y="39718"/>
                    </a:lnTo>
                    <a:lnTo>
                      <a:pt x="725" y="41167"/>
                    </a:lnTo>
                    <a:lnTo>
                      <a:pt x="1026" y="42615"/>
                    </a:lnTo>
                    <a:lnTo>
                      <a:pt x="1449" y="44003"/>
                    </a:lnTo>
                    <a:lnTo>
                      <a:pt x="1871" y="45452"/>
                    </a:lnTo>
                    <a:lnTo>
                      <a:pt x="2415" y="46840"/>
                    </a:lnTo>
                    <a:lnTo>
                      <a:pt x="2958" y="48229"/>
                    </a:lnTo>
                    <a:lnTo>
                      <a:pt x="3622" y="49617"/>
                    </a:lnTo>
                    <a:lnTo>
                      <a:pt x="4346" y="51005"/>
                    </a:lnTo>
                    <a:lnTo>
                      <a:pt x="5131" y="52333"/>
                    </a:lnTo>
                    <a:lnTo>
                      <a:pt x="5976" y="53661"/>
                    </a:lnTo>
                    <a:lnTo>
                      <a:pt x="6942" y="54929"/>
                    </a:lnTo>
                    <a:lnTo>
                      <a:pt x="7907" y="56136"/>
                    </a:lnTo>
                    <a:lnTo>
                      <a:pt x="8994" y="57343"/>
                    </a:lnTo>
                    <a:lnTo>
                      <a:pt x="10141" y="58430"/>
                    </a:lnTo>
                    <a:lnTo>
                      <a:pt x="11408" y="59577"/>
                    </a:lnTo>
                    <a:lnTo>
                      <a:pt x="12676" y="60603"/>
                    </a:lnTo>
                    <a:lnTo>
                      <a:pt x="14064" y="61569"/>
                    </a:lnTo>
                    <a:lnTo>
                      <a:pt x="15513" y="62474"/>
                    </a:lnTo>
                    <a:lnTo>
                      <a:pt x="17082" y="63319"/>
                    </a:lnTo>
                    <a:lnTo>
                      <a:pt x="18712" y="64104"/>
                    </a:lnTo>
                    <a:lnTo>
                      <a:pt x="20402" y="64768"/>
                    </a:lnTo>
                    <a:lnTo>
                      <a:pt x="22213" y="65432"/>
                    </a:lnTo>
                    <a:lnTo>
                      <a:pt x="24084" y="65915"/>
                    </a:lnTo>
                    <a:lnTo>
                      <a:pt x="26076" y="66397"/>
                    </a:lnTo>
                    <a:lnTo>
                      <a:pt x="28068" y="66760"/>
                    </a:lnTo>
                    <a:lnTo>
                      <a:pt x="30241" y="67001"/>
                    </a:lnTo>
                    <a:lnTo>
                      <a:pt x="32475" y="67182"/>
                    </a:lnTo>
                    <a:lnTo>
                      <a:pt x="34768" y="67243"/>
                    </a:lnTo>
                    <a:lnTo>
                      <a:pt x="36639" y="67182"/>
                    </a:lnTo>
                    <a:lnTo>
                      <a:pt x="38511" y="67061"/>
                    </a:lnTo>
                    <a:lnTo>
                      <a:pt x="40382" y="66941"/>
                    </a:lnTo>
                    <a:lnTo>
                      <a:pt x="42193" y="66760"/>
                    </a:lnTo>
                    <a:lnTo>
                      <a:pt x="45935" y="66277"/>
                    </a:lnTo>
                    <a:lnTo>
                      <a:pt x="49859" y="65673"/>
                    </a:lnTo>
                    <a:lnTo>
                      <a:pt x="62897" y="62655"/>
                    </a:lnTo>
                    <a:lnTo>
                      <a:pt x="62897" y="51488"/>
                    </a:lnTo>
                    <a:lnTo>
                      <a:pt x="62957" y="49255"/>
                    </a:lnTo>
                    <a:lnTo>
                      <a:pt x="63078" y="47142"/>
                    </a:lnTo>
                    <a:lnTo>
                      <a:pt x="63198" y="46659"/>
                    </a:lnTo>
                    <a:lnTo>
                      <a:pt x="63379" y="46297"/>
                    </a:lnTo>
                    <a:lnTo>
                      <a:pt x="63621" y="45995"/>
                    </a:lnTo>
                    <a:lnTo>
                      <a:pt x="63983" y="45633"/>
                    </a:lnTo>
                    <a:lnTo>
                      <a:pt x="66398" y="43400"/>
                    </a:lnTo>
                    <a:lnTo>
                      <a:pt x="47022" y="43400"/>
                    </a:lnTo>
                    <a:lnTo>
                      <a:pt x="39718" y="47323"/>
                    </a:lnTo>
                    <a:lnTo>
                      <a:pt x="53480" y="46599"/>
                    </a:lnTo>
                    <a:lnTo>
                      <a:pt x="53480" y="61267"/>
                    </a:lnTo>
                    <a:lnTo>
                      <a:pt x="51368" y="62112"/>
                    </a:lnTo>
                    <a:lnTo>
                      <a:pt x="50160" y="62474"/>
                    </a:lnTo>
                    <a:lnTo>
                      <a:pt x="48893" y="62836"/>
                    </a:lnTo>
                    <a:lnTo>
                      <a:pt x="47444" y="63138"/>
                    </a:lnTo>
                    <a:lnTo>
                      <a:pt x="45814" y="63379"/>
                    </a:lnTo>
                    <a:lnTo>
                      <a:pt x="43943" y="63500"/>
                    </a:lnTo>
                    <a:lnTo>
                      <a:pt x="41891" y="63561"/>
                    </a:lnTo>
                    <a:lnTo>
                      <a:pt x="40080" y="63500"/>
                    </a:lnTo>
                    <a:lnTo>
                      <a:pt x="38269" y="63379"/>
                    </a:lnTo>
                    <a:lnTo>
                      <a:pt x="36519" y="63138"/>
                    </a:lnTo>
                    <a:lnTo>
                      <a:pt x="34768" y="62836"/>
                    </a:lnTo>
                    <a:lnTo>
                      <a:pt x="33138" y="62414"/>
                    </a:lnTo>
                    <a:lnTo>
                      <a:pt x="31509" y="61931"/>
                    </a:lnTo>
                    <a:lnTo>
                      <a:pt x="29939" y="61388"/>
                    </a:lnTo>
                    <a:lnTo>
                      <a:pt x="28430" y="60784"/>
                    </a:lnTo>
                    <a:lnTo>
                      <a:pt x="26982" y="60060"/>
                    </a:lnTo>
                    <a:lnTo>
                      <a:pt x="25593" y="59275"/>
                    </a:lnTo>
                    <a:lnTo>
                      <a:pt x="24205" y="58430"/>
                    </a:lnTo>
                    <a:lnTo>
                      <a:pt x="22937" y="57524"/>
                    </a:lnTo>
                    <a:lnTo>
                      <a:pt x="21670" y="56559"/>
                    </a:lnTo>
                    <a:lnTo>
                      <a:pt x="20463" y="55532"/>
                    </a:lnTo>
                    <a:lnTo>
                      <a:pt x="19376" y="54446"/>
                    </a:lnTo>
                    <a:lnTo>
                      <a:pt x="18290" y="53359"/>
                    </a:lnTo>
                    <a:lnTo>
                      <a:pt x="17263" y="52152"/>
                    </a:lnTo>
                    <a:lnTo>
                      <a:pt x="16298" y="50945"/>
                    </a:lnTo>
                    <a:lnTo>
                      <a:pt x="15392" y="49617"/>
                    </a:lnTo>
                    <a:lnTo>
                      <a:pt x="14547" y="48349"/>
                    </a:lnTo>
                    <a:lnTo>
                      <a:pt x="13763" y="46961"/>
                    </a:lnTo>
                    <a:lnTo>
                      <a:pt x="13038" y="45573"/>
                    </a:lnTo>
                    <a:lnTo>
                      <a:pt x="12435" y="44124"/>
                    </a:lnTo>
                    <a:lnTo>
                      <a:pt x="11831" y="42676"/>
                    </a:lnTo>
                    <a:lnTo>
                      <a:pt x="11288" y="41167"/>
                    </a:lnTo>
                    <a:lnTo>
                      <a:pt x="10865" y="39657"/>
                    </a:lnTo>
                    <a:lnTo>
                      <a:pt x="10443" y="38148"/>
                    </a:lnTo>
                    <a:lnTo>
                      <a:pt x="10141" y="36579"/>
                    </a:lnTo>
                    <a:lnTo>
                      <a:pt x="9899" y="35010"/>
                    </a:lnTo>
                    <a:lnTo>
                      <a:pt x="9718" y="33440"/>
                    </a:lnTo>
                    <a:lnTo>
                      <a:pt x="9598" y="31811"/>
                    </a:lnTo>
                    <a:lnTo>
                      <a:pt x="9598" y="30241"/>
                    </a:lnTo>
                    <a:lnTo>
                      <a:pt x="9598" y="28732"/>
                    </a:lnTo>
                    <a:lnTo>
                      <a:pt x="9718" y="27283"/>
                    </a:lnTo>
                    <a:lnTo>
                      <a:pt x="9839" y="25895"/>
                    </a:lnTo>
                    <a:lnTo>
                      <a:pt x="10080" y="24507"/>
                    </a:lnTo>
                    <a:lnTo>
                      <a:pt x="10322" y="23119"/>
                    </a:lnTo>
                    <a:lnTo>
                      <a:pt x="10684" y="21791"/>
                    </a:lnTo>
                    <a:lnTo>
                      <a:pt x="11046" y="20523"/>
                    </a:lnTo>
                    <a:lnTo>
                      <a:pt x="11469" y="19255"/>
                    </a:lnTo>
                    <a:lnTo>
                      <a:pt x="12012" y="18048"/>
                    </a:lnTo>
                    <a:lnTo>
                      <a:pt x="12555" y="16901"/>
                    </a:lnTo>
                    <a:lnTo>
                      <a:pt x="13159" y="15754"/>
                    </a:lnTo>
                    <a:lnTo>
                      <a:pt x="13763" y="14668"/>
                    </a:lnTo>
                    <a:lnTo>
                      <a:pt x="14487" y="13642"/>
                    </a:lnTo>
                    <a:lnTo>
                      <a:pt x="15211" y="12616"/>
                    </a:lnTo>
                    <a:lnTo>
                      <a:pt x="15996" y="11710"/>
                    </a:lnTo>
                    <a:lnTo>
                      <a:pt x="16841" y="10744"/>
                    </a:lnTo>
                    <a:lnTo>
                      <a:pt x="17686" y="9899"/>
                    </a:lnTo>
                    <a:lnTo>
                      <a:pt x="18591" y="9115"/>
                    </a:lnTo>
                    <a:lnTo>
                      <a:pt x="19557" y="8330"/>
                    </a:lnTo>
                    <a:lnTo>
                      <a:pt x="20523" y="7606"/>
                    </a:lnTo>
                    <a:lnTo>
                      <a:pt x="21549" y="6942"/>
                    </a:lnTo>
                    <a:lnTo>
                      <a:pt x="22636" y="6338"/>
                    </a:lnTo>
                    <a:lnTo>
                      <a:pt x="23722" y="5734"/>
                    </a:lnTo>
                    <a:lnTo>
                      <a:pt x="24809" y="5252"/>
                    </a:lnTo>
                    <a:lnTo>
                      <a:pt x="26016" y="4829"/>
                    </a:lnTo>
                    <a:lnTo>
                      <a:pt x="27163" y="4407"/>
                    </a:lnTo>
                    <a:lnTo>
                      <a:pt x="28370" y="4044"/>
                    </a:lnTo>
                    <a:lnTo>
                      <a:pt x="29638" y="3803"/>
                    </a:lnTo>
                    <a:lnTo>
                      <a:pt x="30905" y="3561"/>
                    </a:lnTo>
                    <a:lnTo>
                      <a:pt x="32233" y="3441"/>
                    </a:lnTo>
                    <a:lnTo>
                      <a:pt x="33501" y="3320"/>
                    </a:lnTo>
                    <a:lnTo>
                      <a:pt x="34889" y="3320"/>
                    </a:lnTo>
                    <a:lnTo>
                      <a:pt x="36821" y="3380"/>
                    </a:lnTo>
                    <a:lnTo>
                      <a:pt x="38692" y="3561"/>
                    </a:lnTo>
                    <a:lnTo>
                      <a:pt x="40382" y="3803"/>
                    </a:lnTo>
                    <a:lnTo>
                      <a:pt x="42012" y="4225"/>
                    </a:lnTo>
                    <a:lnTo>
                      <a:pt x="43521" y="4648"/>
                    </a:lnTo>
                    <a:lnTo>
                      <a:pt x="44969" y="5191"/>
                    </a:lnTo>
                    <a:lnTo>
                      <a:pt x="46297" y="5795"/>
                    </a:lnTo>
                    <a:lnTo>
                      <a:pt x="47504" y="6459"/>
                    </a:lnTo>
                    <a:lnTo>
                      <a:pt x="48651" y="7123"/>
                    </a:lnTo>
                    <a:lnTo>
                      <a:pt x="49677" y="7847"/>
                    </a:lnTo>
                    <a:lnTo>
                      <a:pt x="50643" y="8571"/>
                    </a:lnTo>
                    <a:lnTo>
                      <a:pt x="51549" y="9235"/>
                    </a:lnTo>
                    <a:lnTo>
                      <a:pt x="53118" y="10624"/>
                    </a:lnTo>
                    <a:lnTo>
                      <a:pt x="54386" y="11891"/>
                    </a:lnTo>
                    <a:lnTo>
                      <a:pt x="52152" y="15513"/>
                    </a:lnTo>
                    <a:lnTo>
                      <a:pt x="52152" y="15513"/>
                    </a:lnTo>
                    <a:lnTo>
                      <a:pt x="55351" y="14789"/>
                    </a:lnTo>
                    <a:lnTo>
                      <a:pt x="62897" y="7606"/>
                    </a:lnTo>
                    <a:lnTo>
                      <a:pt x="61146" y="6398"/>
                    </a:lnTo>
                    <a:lnTo>
                      <a:pt x="59999" y="5674"/>
                    </a:lnTo>
                    <a:lnTo>
                      <a:pt x="58671" y="4950"/>
                    </a:lnTo>
                    <a:lnTo>
                      <a:pt x="57162" y="4225"/>
                    </a:lnTo>
                    <a:lnTo>
                      <a:pt x="55351" y="3441"/>
                    </a:lnTo>
                    <a:lnTo>
                      <a:pt x="53239" y="2656"/>
                    </a:lnTo>
                    <a:lnTo>
                      <a:pt x="50824" y="1932"/>
                    </a:lnTo>
                    <a:lnTo>
                      <a:pt x="49195" y="1509"/>
                    </a:lnTo>
                    <a:lnTo>
                      <a:pt x="47565" y="1147"/>
                    </a:lnTo>
                    <a:lnTo>
                      <a:pt x="45814" y="785"/>
                    </a:lnTo>
                    <a:lnTo>
                      <a:pt x="44124" y="543"/>
                    </a:lnTo>
                    <a:lnTo>
                      <a:pt x="42313" y="302"/>
                    </a:lnTo>
                    <a:lnTo>
                      <a:pt x="40563" y="121"/>
                    </a:lnTo>
                    <a:lnTo>
                      <a:pt x="38692" y="61"/>
                    </a:lnTo>
                    <a:lnTo>
                      <a:pt x="36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68" name="Google Shape;168;p33"/>
              <p:cNvSpPr/>
              <p:nvPr/>
            </p:nvSpPr>
            <p:spPr>
              <a:xfrm>
                <a:off x="5530275" y="1685724"/>
                <a:ext cx="602125" cy="1614700"/>
              </a:xfrm>
              <a:custGeom>
                <a:avLst/>
                <a:gdLst/>
                <a:ahLst/>
                <a:cxnLst/>
                <a:rect l="l" t="t" r="r" b="b"/>
                <a:pathLst>
                  <a:path w="24085" h="64588" extrusionOk="0">
                    <a:moveTo>
                      <a:pt x="6882" y="1"/>
                    </a:moveTo>
                    <a:lnTo>
                      <a:pt x="1" y="3320"/>
                    </a:lnTo>
                    <a:lnTo>
                      <a:pt x="7003" y="3320"/>
                    </a:lnTo>
                    <a:lnTo>
                      <a:pt x="7003" y="56740"/>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1731" y="62354"/>
                    </a:ln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815" y="5433"/>
                    </a:lnTo>
                    <a:lnTo>
                      <a:pt x="15997" y="4347"/>
                    </a:lnTo>
                    <a:lnTo>
                      <a:pt x="16238" y="3441"/>
                    </a:lnTo>
                    <a:lnTo>
                      <a:pt x="16540" y="2717"/>
                    </a:lnTo>
                    <a:lnTo>
                      <a:pt x="16962" y="2113"/>
                    </a:lnTo>
                    <a:lnTo>
                      <a:pt x="17506" y="1630"/>
                    </a:lnTo>
                    <a:lnTo>
                      <a:pt x="18170" y="1087"/>
                    </a:lnTo>
                    <a:lnTo>
                      <a:pt x="18954" y="604"/>
                    </a:lnTo>
                    <a:lnTo>
                      <a:pt x="199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69" name="Google Shape;169;p33"/>
              <p:cNvSpPr/>
              <p:nvPr/>
            </p:nvSpPr>
            <p:spPr>
              <a:xfrm>
                <a:off x="6148976" y="2253125"/>
                <a:ext cx="947700" cy="1091050"/>
              </a:xfrm>
              <a:custGeom>
                <a:avLst/>
                <a:gdLst/>
                <a:ahLst/>
                <a:cxnLst/>
                <a:rect l="l" t="t" r="r" b="b"/>
                <a:pathLst>
                  <a:path w="37908" h="43642" extrusionOk="0">
                    <a:moveTo>
                      <a:pt x="18230" y="3018"/>
                    </a:moveTo>
                    <a:lnTo>
                      <a:pt x="19135" y="3079"/>
                    </a:lnTo>
                    <a:lnTo>
                      <a:pt x="19980" y="3199"/>
                    </a:lnTo>
                    <a:lnTo>
                      <a:pt x="20886" y="3441"/>
                    </a:lnTo>
                    <a:lnTo>
                      <a:pt x="21671" y="3682"/>
                    </a:lnTo>
                    <a:lnTo>
                      <a:pt x="22455" y="4105"/>
                    </a:lnTo>
                    <a:lnTo>
                      <a:pt x="23180" y="4527"/>
                    </a:lnTo>
                    <a:lnTo>
                      <a:pt x="23904" y="5010"/>
                    </a:lnTo>
                    <a:lnTo>
                      <a:pt x="24568" y="5554"/>
                    </a:lnTo>
                    <a:lnTo>
                      <a:pt x="25111" y="6097"/>
                    </a:lnTo>
                    <a:lnTo>
                      <a:pt x="25654" y="6761"/>
                    </a:lnTo>
                    <a:lnTo>
                      <a:pt x="26077" y="7364"/>
                    </a:lnTo>
                    <a:lnTo>
                      <a:pt x="26499" y="8028"/>
                    </a:lnTo>
                    <a:lnTo>
                      <a:pt x="26801" y="8753"/>
                    </a:lnTo>
                    <a:lnTo>
                      <a:pt x="26982" y="9417"/>
                    </a:lnTo>
                    <a:lnTo>
                      <a:pt x="27163" y="10141"/>
                    </a:lnTo>
                    <a:lnTo>
                      <a:pt x="27224" y="10805"/>
                    </a:lnTo>
                    <a:lnTo>
                      <a:pt x="27163" y="11228"/>
                    </a:lnTo>
                    <a:lnTo>
                      <a:pt x="27043" y="11650"/>
                    </a:lnTo>
                    <a:lnTo>
                      <a:pt x="26801" y="11952"/>
                    </a:lnTo>
                    <a:lnTo>
                      <a:pt x="26499" y="12254"/>
                    </a:lnTo>
                    <a:lnTo>
                      <a:pt x="26137" y="12555"/>
                    </a:lnTo>
                    <a:lnTo>
                      <a:pt x="25715" y="12797"/>
                    </a:lnTo>
                    <a:lnTo>
                      <a:pt x="24568" y="13280"/>
                    </a:lnTo>
                    <a:lnTo>
                      <a:pt x="8089" y="20402"/>
                    </a:lnTo>
                    <a:lnTo>
                      <a:pt x="7908" y="17988"/>
                    </a:lnTo>
                    <a:lnTo>
                      <a:pt x="7787" y="16781"/>
                    </a:lnTo>
                    <a:lnTo>
                      <a:pt x="7787" y="15634"/>
                    </a:lnTo>
                    <a:lnTo>
                      <a:pt x="7787" y="14728"/>
                    </a:lnTo>
                    <a:lnTo>
                      <a:pt x="7848" y="13883"/>
                    </a:lnTo>
                    <a:lnTo>
                      <a:pt x="7969" y="13038"/>
                    </a:lnTo>
                    <a:lnTo>
                      <a:pt x="8089" y="12254"/>
                    </a:lnTo>
                    <a:lnTo>
                      <a:pt x="8270" y="11529"/>
                    </a:lnTo>
                    <a:lnTo>
                      <a:pt x="8451" y="10805"/>
                    </a:lnTo>
                    <a:lnTo>
                      <a:pt x="8633" y="10141"/>
                    </a:lnTo>
                    <a:lnTo>
                      <a:pt x="8934" y="9537"/>
                    </a:lnTo>
                    <a:lnTo>
                      <a:pt x="9176" y="8934"/>
                    </a:lnTo>
                    <a:lnTo>
                      <a:pt x="9478" y="8330"/>
                    </a:lnTo>
                    <a:lnTo>
                      <a:pt x="10142" y="7304"/>
                    </a:lnTo>
                    <a:lnTo>
                      <a:pt x="10866" y="6399"/>
                    </a:lnTo>
                    <a:lnTo>
                      <a:pt x="11651" y="5614"/>
                    </a:lnTo>
                    <a:lnTo>
                      <a:pt x="12435" y="4950"/>
                    </a:lnTo>
                    <a:lnTo>
                      <a:pt x="13341" y="4407"/>
                    </a:lnTo>
                    <a:lnTo>
                      <a:pt x="14186" y="3984"/>
                    </a:lnTo>
                    <a:lnTo>
                      <a:pt x="15031" y="3622"/>
                    </a:lnTo>
                    <a:lnTo>
                      <a:pt x="15876" y="3320"/>
                    </a:lnTo>
                    <a:lnTo>
                      <a:pt x="16721" y="3139"/>
                    </a:lnTo>
                    <a:lnTo>
                      <a:pt x="17506" y="3018"/>
                    </a:lnTo>
                    <a:close/>
                    <a:moveTo>
                      <a:pt x="20765" y="0"/>
                    </a:moveTo>
                    <a:lnTo>
                      <a:pt x="19860" y="61"/>
                    </a:lnTo>
                    <a:lnTo>
                      <a:pt x="18954" y="121"/>
                    </a:lnTo>
                    <a:lnTo>
                      <a:pt x="18109" y="181"/>
                    </a:lnTo>
                    <a:lnTo>
                      <a:pt x="17204" y="363"/>
                    </a:lnTo>
                    <a:lnTo>
                      <a:pt x="16298" y="544"/>
                    </a:lnTo>
                    <a:lnTo>
                      <a:pt x="15393" y="725"/>
                    </a:lnTo>
                    <a:lnTo>
                      <a:pt x="14488" y="1026"/>
                    </a:lnTo>
                    <a:lnTo>
                      <a:pt x="13582" y="1328"/>
                    </a:lnTo>
                    <a:lnTo>
                      <a:pt x="12677" y="1630"/>
                    </a:lnTo>
                    <a:lnTo>
                      <a:pt x="11771" y="2053"/>
                    </a:lnTo>
                    <a:lnTo>
                      <a:pt x="10926" y="2475"/>
                    </a:lnTo>
                    <a:lnTo>
                      <a:pt x="10081" y="2958"/>
                    </a:lnTo>
                    <a:lnTo>
                      <a:pt x="9236" y="3441"/>
                    </a:lnTo>
                    <a:lnTo>
                      <a:pt x="8451" y="3984"/>
                    </a:lnTo>
                    <a:lnTo>
                      <a:pt x="7667" y="4588"/>
                    </a:lnTo>
                    <a:lnTo>
                      <a:pt x="6882" y="5191"/>
                    </a:lnTo>
                    <a:lnTo>
                      <a:pt x="6158" y="5916"/>
                    </a:lnTo>
                    <a:lnTo>
                      <a:pt x="5433" y="6580"/>
                    </a:lnTo>
                    <a:lnTo>
                      <a:pt x="4769" y="7364"/>
                    </a:lnTo>
                    <a:lnTo>
                      <a:pt x="4105" y="8149"/>
                    </a:lnTo>
                    <a:lnTo>
                      <a:pt x="3502" y="8994"/>
                    </a:lnTo>
                    <a:lnTo>
                      <a:pt x="2898" y="9900"/>
                    </a:lnTo>
                    <a:lnTo>
                      <a:pt x="2415" y="10805"/>
                    </a:lnTo>
                    <a:lnTo>
                      <a:pt x="1932" y="11771"/>
                    </a:lnTo>
                    <a:lnTo>
                      <a:pt x="1510" y="12737"/>
                    </a:lnTo>
                    <a:lnTo>
                      <a:pt x="1087" y="13823"/>
                    </a:lnTo>
                    <a:lnTo>
                      <a:pt x="786" y="14910"/>
                    </a:lnTo>
                    <a:lnTo>
                      <a:pt x="484" y="15996"/>
                    </a:lnTo>
                    <a:lnTo>
                      <a:pt x="303" y="17203"/>
                    </a:lnTo>
                    <a:lnTo>
                      <a:pt x="122" y="18411"/>
                    </a:lnTo>
                    <a:lnTo>
                      <a:pt x="1" y="19678"/>
                    </a:lnTo>
                    <a:lnTo>
                      <a:pt x="1" y="20946"/>
                    </a:lnTo>
                    <a:lnTo>
                      <a:pt x="1" y="22274"/>
                    </a:lnTo>
                    <a:lnTo>
                      <a:pt x="122" y="23541"/>
                    </a:lnTo>
                    <a:lnTo>
                      <a:pt x="303" y="24869"/>
                    </a:lnTo>
                    <a:lnTo>
                      <a:pt x="544" y="26197"/>
                    </a:lnTo>
                    <a:lnTo>
                      <a:pt x="846" y="27525"/>
                    </a:lnTo>
                    <a:lnTo>
                      <a:pt x="1208" y="28793"/>
                    </a:lnTo>
                    <a:lnTo>
                      <a:pt x="1691" y="30121"/>
                    </a:lnTo>
                    <a:lnTo>
                      <a:pt x="2174" y="31388"/>
                    </a:lnTo>
                    <a:lnTo>
                      <a:pt x="2778" y="32656"/>
                    </a:lnTo>
                    <a:lnTo>
                      <a:pt x="3502" y="33863"/>
                    </a:lnTo>
                    <a:lnTo>
                      <a:pt x="4226" y="35010"/>
                    </a:lnTo>
                    <a:lnTo>
                      <a:pt x="5071" y="36157"/>
                    </a:lnTo>
                    <a:lnTo>
                      <a:pt x="5977" y="37243"/>
                    </a:lnTo>
                    <a:lnTo>
                      <a:pt x="7003" y="38269"/>
                    </a:lnTo>
                    <a:lnTo>
                      <a:pt x="8089" y="39235"/>
                    </a:lnTo>
                    <a:lnTo>
                      <a:pt x="9236" y="40080"/>
                    </a:lnTo>
                    <a:lnTo>
                      <a:pt x="10081" y="40684"/>
                    </a:lnTo>
                    <a:lnTo>
                      <a:pt x="10987" y="41227"/>
                    </a:lnTo>
                    <a:lnTo>
                      <a:pt x="11832" y="41650"/>
                    </a:lnTo>
                    <a:lnTo>
                      <a:pt x="12677" y="42072"/>
                    </a:lnTo>
                    <a:lnTo>
                      <a:pt x="13522" y="42374"/>
                    </a:lnTo>
                    <a:lnTo>
                      <a:pt x="14307" y="42676"/>
                    </a:lnTo>
                    <a:lnTo>
                      <a:pt x="15152" y="42917"/>
                    </a:lnTo>
                    <a:lnTo>
                      <a:pt x="15936" y="43098"/>
                    </a:lnTo>
                    <a:lnTo>
                      <a:pt x="17445" y="43400"/>
                    </a:lnTo>
                    <a:lnTo>
                      <a:pt x="18834" y="43581"/>
                    </a:lnTo>
                    <a:lnTo>
                      <a:pt x="20162" y="43641"/>
                    </a:lnTo>
                    <a:lnTo>
                      <a:pt x="22335" y="43641"/>
                    </a:lnTo>
                    <a:lnTo>
                      <a:pt x="23421" y="43581"/>
                    </a:lnTo>
                    <a:lnTo>
                      <a:pt x="24508" y="43460"/>
                    </a:lnTo>
                    <a:lnTo>
                      <a:pt x="25594" y="43279"/>
                    </a:lnTo>
                    <a:lnTo>
                      <a:pt x="26741" y="43038"/>
                    </a:lnTo>
                    <a:lnTo>
                      <a:pt x="27827" y="42736"/>
                    </a:lnTo>
                    <a:lnTo>
                      <a:pt x="28974" y="42374"/>
                    </a:lnTo>
                    <a:lnTo>
                      <a:pt x="30121" y="41891"/>
                    </a:lnTo>
                    <a:lnTo>
                      <a:pt x="30845" y="41529"/>
                    </a:lnTo>
                    <a:lnTo>
                      <a:pt x="31570" y="41106"/>
                    </a:lnTo>
                    <a:lnTo>
                      <a:pt x="33079" y="40261"/>
                    </a:lnTo>
                    <a:lnTo>
                      <a:pt x="37908" y="35734"/>
                    </a:lnTo>
                    <a:lnTo>
                      <a:pt x="35493" y="36881"/>
                    </a:lnTo>
                    <a:lnTo>
                      <a:pt x="34286" y="37424"/>
                    </a:lnTo>
                    <a:lnTo>
                      <a:pt x="32958" y="37907"/>
                    </a:lnTo>
                    <a:lnTo>
                      <a:pt x="31570" y="38330"/>
                    </a:lnTo>
                    <a:lnTo>
                      <a:pt x="30061" y="38632"/>
                    </a:lnTo>
                    <a:lnTo>
                      <a:pt x="28491" y="38813"/>
                    </a:lnTo>
                    <a:lnTo>
                      <a:pt x="27707" y="38873"/>
                    </a:lnTo>
                    <a:lnTo>
                      <a:pt x="26801" y="38933"/>
                    </a:lnTo>
                    <a:lnTo>
                      <a:pt x="26017" y="38873"/>
                    </a:lnTo>
                    <a:lnTo>
                      <a:pt x="25232" y="38813"/>
                    </a:lnTo>
                    <a:lnTo>
                      <a:pt x="24447" y="38752"/>
                    </a:lnTo>
                    <a:lnTo>
                      <a:pt x="23662" y="38632"/>
                    </a:lnTo>
                    <a:lnTo>
                      <a:pt x="22878" y="38450"/>
                    </a:lnTo>
                    <a:lnTo>
                      <a:pt x="22093" y="38209"/>
                    </a:lnTo>
                    <a:lnTo>
                      <a:pt x="21369" y="37968"/>
                    </a:lnTo>
                    <a:lnTo>
                      <a:pt x="20584" y="37666"/>
                    </a:lnTo>
                    <a:lnTo>
                      <a:pt x="19860" y="37364"/>
                    </a:lnTo>
                    <a:lnTo>
                      <a:pt x="19135" y="37002"/>
                    </a:lnTo>
                    <a:lnTo>
                      <a:pt x="18411" y="36640"/>
                    </a:lnTo>
                    <a:lnTo>
                      <a:pt x="17747" y="36157"/>
                    </a:lnTo>
                    <a:lnTo>
                      <a:pt x="17023" y="35734"/>
                    </a:lnTo>
                    <a:lnTo>
                      <a:pt x="16359" y="35251"/>
                    </a:lnTo>
                    <a:lnTo>
                      <a:pt x="15755" y="34708"/>
                    </a:lnTo>
                    <a:lnTo>
                      <a:pt x="15091" y="34104"/>
                    </a:lnTo>
                    <a:lnTo>
                      <a:pt x="14488" y="33501"/>
                    </a:lnTo>
                    <a:lnTo>
                      <a:pt x="13884" y="32897"/>
                    </a:lnTo>
                    <a:lnTo>
                      <a:pt x="13341" y="32233"/>
                    </a:lnTo>
                    <a:lnTo>
                      <a:pt x="12797" y="31509"/>
                    </a:lnTo>
                    <a:lnTo>
                      <a:pt x="12254" y="30785"/>
                    </a:lnTo>
                    <a:lnTo>
                      <a:pt x="11771" y="30000"/>
                    </a:lnTo>
                    <a:lnTo>
                      <a:pt x="11288" y="29215"/>
                    </a:lnTo>
                    <a:lnTo>
                      <a:pt x="10806" y="28370"/>
                    </a:lnTo>
                    <a:lnTo>
                      <a:pt x="10383" y="27525"/>
                    </a:lnTo>
                    <a:lnTo>
                      <a:pt x="9960" y="26620"/>
                    </a:lnTo>
                    <a:lnTo>
                      <a:pt x="9598" y="25714"/>
                    </a:lnTo>
                    <a:lnTo>
                      <a:pt x="9236" y="24748"/>
                    </a:lnTo>
                    <a:lnTo>
                      <a:pt x="8934" y="23783"/>
                    </a:lnTo>
                    <a:lnTo>
                      <a:pt x="8633" y="22817"/>
                    </a:lnTo>
                    <a:lnTo>
                      <a:pt x="8391" y="21730"/>
                    </a:lnTo>
                    <a:lnTo>
                      <a:pt x="8150" y="20704"/>
                    </a:lnTo>
                    <a:lnTo>
                      <a:pt x="15152" y="20161"/>
                    </a:lnTo>
                    <a:lnTo>
                      <a:pt x="36459" y="11529"/>
                    </a:lnTo>
                    <a:lnTo>
                      <a:pt x="36157" y="10684"/>
                    </a:lnTo>
                    <a:lnTo>
                      <a:pt x="35795" y="9658"/>
                    </a:lnTo>
                    <a:lnTo>
                      <a:pt x="35373" y="8572"/>
                    </a:lnTo>
                    <a:lnTo>
                      <a:pt x="34709" y="7364"/>
                    </a:lnTo>
                    <a:lnTo>
                      <a:pt x="34346" y="6761"/>
                    </a:lnTo>
                    <a:lnTo>
                      <a:pt x="33924" y="6157"/>
                    </a:lnTo>
                    <a:lnTo>
                      <a:pt x="33441" y="5554"/>
                    </a:lnTo>
                    <a:lnTo>
                      <a:pt x="32898" y="4950"/>
                    </a:lnTo>
                    <a:lnTo>
                      <a:pt x="32294" y="4286"/>
                    </a:lnTo>
                    <a:lnTo>
                      <a:pt x="31630" y="3682"/>
                    </a:lnTo>
                    <a:lnTo>
                      <a:pt x="30906" y="3139"/>
                    </a:lnTo>
                    <a:lnTo>
                      <a:pt x="30121" y="2536"/>
                    </a:lnTo>
                    <a:lnTo>
                      <a:pt x="29035" y="1932"/>
                    </a:lnTo>
                    <a:lnTo>
                      <a:pt x="27948" y="1449"/>
                    </a:lnTo>
                    <a:lnTo>
                      <a:pt x="26801" y="966"/>
                    </a:lnTo>
                    <a:lnTo>
                      <a:pt x="25654" y="664"/>
                    </a:lnTo>
                    <a:lnTo>
                      <a:pt x="24447" y="363"/>
                    </a:lnTo>
                    <a:lnTo>
                      <a:pt x="23240" y="181"/>
                    </a:lnTo>
                    <a:lnTo>
                      <a:pt x="21972" y="61"/>
                    </a:lnTo>
                    <a:lnTo>
                      <a:pt x="207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spTree>
    <p:extLst>
      <p:ext uri="{BB962C8B-B14F-4D97-AF65-F5344CB8AC3E}">
        <p14:creationId xmlns:p14="http://schemas.microsoft.com/office/powerpoint/2010/main" val="40771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750204" y="990596"/>
            <a:ext cx="16459200" cy="129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Open Sans"/>
              <a:buNone/>
              <a:defRPr sz="7200" b="1">
                <a:latin typeface="Open Sans"/>
                <a:ea typeface="Open Sans"/>
                <a:cs typeface="Open Sans"/>
                <a:sym typeface="Open Sans"/>
              </a:defRPr>
            </a:lvl1pPr>
            <a:lvl2pPr lvl="1" rtl="0">
              <a:spcBef>
                <a:spcPts val="0"/>
              </a:spcBef>
              <a:spcAft>
                <a:spcPts val="0"/>
              </a:spcAft>
              <a:buSzPts val="3600"/>
              <a:buNone/>
              <a:defRPr sz="7200" b="1"/>
            </a:lvl2pPr>
            <a:lvl3pPr lvl="2" rtl="0">
              <a:spcBef>
                <a:spcPts val="0"/>
              </a:spcBef>
              <a:spcAft>
                <a:spcPts val="0"/>
              </a:spcAft>
              <a:buSzPts val="3600"/>
              <a:buNone/>
              <a:defRPr sz="7200" b="1"/>
            </a:lvl3pPr>
            <a:lvl4pPr lvl="3" rtl="0">
              <a:spcBef>
                <a:spcPts val="0"/>
              </a:spcBef>
              <a:spcAft>
                <a:spcPts val="0"/>
              </a:spcAft>
              <a:buSzPts val="3600"/>
              <a:buNone/>
              <a:defRPr sz="7200" b="1"/>
            </a:lvl4pPr>
            <a:lvl5pPr lvl="4" rtl="0">
              <a:spcBef>
                <a:spcPts val="0"/>
              </a:spcBef>
              <a:spcAft>
                <a:spcPts val="0"/>
              </a:spcAft>
              <a:buSzPts val="3600"/>
              <a:buNone/>
              <a:defRPr sz="7200" b="1"/>
            </a:lvl5pPr>
            <a:lvl6pPr lvl="5" rtl="0">
              <a:spcBef>
                <a:spcPts val="0"/>
              </a:spcBef>
              <a:spcAft>
                <a:spcPts val="0"/>
              </a:spcAft>
              <a:buSzPts val="3600"/>
              <a:buNone/>
              <a:defRPr sz="7200" b="1"/>
            </a:lvl6pPr>
            <a:lvl7pPr lvl="6" rtl="0">
              <a:spcBef>
                <a:spcPts val="0"/>
              </a:spcBef>
              <a:spcAft>
                <a:spcPts val="0"/>
              </a:spcAft>
              <a:buSzPts val="3600"/>
              <a:buNone/>
              <a:defRPr sz="7200" b="1"/>
            </a:lvl7pPr>
            <a:lvl8pPr lvl="7" rtl="0">
              <a:spcBef>
                <a:spcPts val="0"/>
              </a:spcBef>
              <a:spcAft>
                <a:spcPts val="0"/>
              </a:spcAft>
              <a:buSzPts val="3600"/>
              <a:buNone/>
              <a:defRPr sz="7200" b="1"/>
            </a:lvl8pPr>
            <a:lvl9pPr lvl="8" rtl="0">
              <a:spcBef>
                <a:spcPts val="0"/>
              </a:spcBef>
              <a:spcAft>
                <a:spcPts val="0"/>
              </a:spcAft>
              <a:buSzPts val="3600"/>
              <a:buNone/>
              <a:defRPr sz="7200" b="1"/>
            </a:lvl9pPr>
          </a:lstStyle>
          <a:p>
            <a:endParaRPr/>
          </a:p>
        </p:txBody>
      </p:sp>
      <p:sp>
        <p:nvSpPr>
          <p:cNvPr id="172" name="Google Shape;172;p34"/>
          <p:cNvSpPr txBox="1">
            <a:spLocks noGrp="1"/>
          </p:cNvSpPr>
          <p:nvPr>
            <p:ph type="body" idx="1"/>
          </p:nvPr>
        </p:nvSpPr>
        <p:spPr>
          <a:xfrm>
            <a:off x="750202" y="2507366"/>
            <a:ext cx="16459200" cy="6857400"/>
          </a:xfrm>
          <a:prstGeom prst="rect">
            <a:avLst/>
          </a:prstGeom>
        </p:spPr>
        <p:txBody>
          <a:bodyPr spcFirstLastPara="1" wrap="square" lIns="91425" tIns="91425" rIns="91425" bIns="91425" anchor="t" anchorCtr="0">
            <a:noAutofit/>
          </a:bodyPr>
          <a:lstStyle>
            <a:lvl1pPr marL="914400" lvl="0" indent="-711200" rtl="0">
              <a:spcBef>
                <a:spcPts val="0"/>
              </a:spcBef>
              <a:spcAft>
                <a:spcPts val="0"/>
              </a:spcAft>
              <a:buSzPts val="2000"/>
              <a:buChar char="●"/>
              <a:defRPr>
                <a:latin typeface="Open Sans"/>
                <a:ea typeface="Open Sans"/>
                <a:cs typeface="Open Sans"/>
                <a:sym typeface="Open Sans"/>
              </a:defRPr>
            </a:lvl1pPr>
            <a:lvl2pPr marL="1828800" lvl="1" indent="-685800" rtl="0">
              <a:spcBef>
                <a:spcPts val="0"/>
              </a:spcBef>
              <a:spcAft>
                <a:spcPts val="0"/>
              </a:spcAft>
              <a:buSzPts val="1800"/>
              <a:buChar char="○"/>
              <a:defRPr>
                <a:latin typeface="Open Sans"/>
                <a:ea typeface="Open Sans"/>
                <a:cs typeface="Open Sans"/>
                <a:sym typeface="Open Sans"/>
              </a:defRPr>
            </a:lvl2pPr>
            <a:lvl3pPr marL="2743200" lvl="2" indent="-660400" rtl="0">
              <a:spcBef>
                <a:spcPts val="0"/>
              </a:spcBef>
              <a:spcAft>
                <a:spcPts val="0"/>
              </a:spcAft>
              <a:buSzPts val="1600"/>
              <a:buChar char="■"/>
              <a:defRPr>
                <a:latin typeface="Open Sans"/>
                <a:ea typeface="Open Sans"/>
                <a:cs typeface="Open Sans"/>
                <a:sym typeface="Open Sans"/>
              </a:defRPr>
            </a:lvl3pPr>
            <a:lvl4pPr marL="3657600" lvl="3" indent="-660400" rtl="0">
              <a:spcBef>
                <a:spcPts val="0"/>
              </a:spcBef>
              <a:spcAft>
                <a:spcPts val="0"/>
              </a:spcAft>
              <a:buSzPts val="1600"/>
              <a:buChar char="●"/>
              <a:defRPr>
                <a:latin typeface="Open Sans"/>
                <a:ea typeface="Open Sans"/>
                <a:cs typeface="Open Sans"/>
                <a:sym typeface="Open Sans"/>
              </a:defRPr>
            </a:lvl4pPr>
            <a:lvl5pPr marL="4572000" lvl="4" indent="-635000" rtl="0">
              <a:spcBef>
                <a:spcPts val="0"/>
              </a:spcBef>
              <a:spcAft>
                <a:spcPts val="0"/>
              </a:spcAft>
              <a:buSzPts val="1400"/>
              <a:buChar char="○"/>
              <a:defRPr>
                <a:latin typeface="Open Sans"/>
                <a:ea typeface="Open Sans"/>
                <a:cs typeface="Open Sans"/>
                <a:sym typeface="Open Sans"/>
              </a:defRPr>
            </a:lvl5pPr>
            <a:lvl6pPr marL="5486400" lvl="5" indent="-635000" rtl="0">
              <a:spcBef>
                <a:spcPts val="0"/>
              </a:spcBef>
              <a:spcAft>
                <a:spcPts val="0"/>
              </a:spcAft>
              <a:buSzPts val="1400"/>
              <a:buChar char="■"/>
              <a:defRPr>
                <a:latin typeface="Open Sans"/>
                <a:ea typeface="Open Sans"/>
                <a:cs typeface="Open Sans"/>
                <a:sym typeface="Open Sans"/>
              </a:defRPr>
            </a:lvl6pPr>
            <a:lvl7pPr marL="6400800" lvl="6" indent="-635000" rtl="0">
              <a:spcBef>
                <a:spcPts val="0"/>
              </a:spcBef>
              <a:spcAft>
                <a:spcPts val="0"/>
              </a:spcAft>
              <a:buSzPts val="1400"/>
              <a:buChar char="●"/>
              <a:defRPr>
                <a:latin typeface="Open Sans"/>
                <a:ea typeface="Open Sans"/>
                <a:cs typeface="Open Sans"/>
                <a:sym typeface="Open Sans"/>
              </a:defRPr>
            </a:lvl7pPr>
            <a:lvl8pPr marL="7315200" lvl="7" indent="-635000" rtl="0">
              <a:spcBef>
                <a:spcPts val="0"/>
              </a:spcBef>
              <a:spcAft>
                <a:spcPts val="0"/>
              </a:spcAft>
              <a:buSzPts val="1400"/>
              <a:buChar char="○"/>
              <a:defRPr>
                <a:latin typeface="Open Sans"/>
                <a:ea typeface="Open Sans"/>
                <a:cs typeface="Open Sans"/>
                <a:sym typeface="Open Sans"/>
              </a:defRPr>
            </a:lvl8pPr>
            <a:lvl9pPr marL="8229600" lvl="8" indent="-635000" rtl="0">
              <a:spcBef>
                <a:spcPts val="0"/>
              </a:spcBef>
              <a:spcAft>
                <a:spcPts val="0"/>
              </a:spcAft>
              <a:buSzPts val="1400"/>
              <a:buChar char="■"/>
              <a:defRPr>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128601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750204" y="990596"/>
            <a:ext cx="16459200" cy="129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Open Sans"/>
              <a:buNone/>
              <a:defRPr sz="7200" b="1">
                <a:latin typeface="Open Sans"/>
                <a:ea typeface="Open Sans"/>
                <a:cs typeface="Open Sans"/>
                <a:sym typeface="Open San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5" name="Google Shape;175;p35"/>
          <p:cNvSpPr txBox="1">
            <a:spLocks noGrp="1"/>
          </p:cNvSpPr>
          <p:nvPr>
            <p:ph type="body" idx="1"/>
          </p:nvPr>
        </p:nvSpPr>
        <p:spPr>
          <a:xfrm>
            <a:off x="9096466" y="2507366"/>
            <a:ext cx="8113200" cy="6858000"/>
          </a:xfrm>
          <a:prstGeom prst="rect">
            <a:avLst/>
          </a:prstGeom>
        </p:spPr>
        <p:txBody>
          <a:bodyPr spcFirstLastPara="1" wrap="square" lIns="91425" tIns="91425" rIns="91425" bIns="91425" anchor="t" anchorCtr="0">
            <a:noAutofit/>
          </a:bodyPr>
          <a:lstStyle>
            <a:lvl1pPr marL="914400" lvl="0" indent="-711200" rtl="0">
              <a:spcBef>
                <a:spcPts val="0"/>
              </a:spcBef>
              <a:spcAft>
                <a:spcPts val="0"/>
              </a:spcAft>
              <a:buSzPts val="2000"/>
              <a:buChar char="●"/>
              <a:defRPr>
                <a:latin typeface="Open Sans"/>
                <a:ea typeface="Open Sans"/>
                <a:cs typeface="Open Sans"/>
                <a:sym typeface="Open Sans"/>
              </a:defRPr>
            </a:lvl1pPr>
            <a:lvl2pPr marL="1828800" lvl="1" indent="-685800" rtl="0">
              <a:spcBef>
                <a:spcPts val="0"/>
              </a:spcBef>
              <a:spcAft>
                <a:spcPts val="0"/>
              </a:spcAft>
              <a:buSzPts val="1800"/>
              <a:buChar char="○"/>
              <a:defRPr>
                <a:latin typeface="Open Sans"/>
                <a:ea typeface="Open Sans"/>
                <a:cs typeface="Open Sans"/>
                <a:sym typeface="Open Sans"/>
              </a:defRPr>
            </a:lvl2pPr>
            <a:lvl3pPr marL="2743200" lvl="2" indent="-660400" rtl="0">
              <a:spcBef>
                <a:spcPts val="0"/>
              </a:spcBef>
              <a:spcAft>
                <a:spcPts val="0"/>
              </a:spcAft>
              <a:buSzPts val="1600"/>
              <a:buChar char="■"/>
              <a:defRPr>
                <a:latin typeface="Open Sans"/>
                <a:ea typeface="Open Sans"/>
                <a:cs typeface="Open Sans"/>
                <a:sym typeface="Open Sans"/>
              </a:defRPr>
            </a:lvl3pPr>
            <a:lvl4pPr marL="3657600" lvl="3" indent="-660400" rtl="0">
              <a:spcBef>
                <a:spcPts val="0"/>
              </a:spcBef>
              <a:spcAft>
                <a:spcPts val="0"/>
              </a:spcAft>
              <a:buSzPts val="1600"/>
              <a:buChar char="●"/>
              <a:defRPr>
                <a:latin typeface="Open Sans"/>
                <a:ea typeface="Open Sans"/>
                <a:cs typeface="Open Sans"/>
                <a:sym typeface="Open Sans"/>
              </a:defRPr>
            </a:lvl4pPr>
            <a:lvl5pPr marL="4572000" lvl="4" indent="-635000" rtl="0">
              <a:spcBef>
                <a:spcPts val="0"/>
              </a:spcBef>
              <a:spcAft>
                <a:spcPts val="0"/>
              </a:spcAft>
              <a:buSzPts val="1400"/>
              <a:buChar char="○"/>
              <a:defRPr>
                <a:latin typeface="Open Sans"/>
                <a:ea typeface="Open Sans"/>
                <a:cs typeface="Open Sans"/>
                <a:sym typeface="Open Sans"/>
              </a:defRPr>
            </a:lvl5pPr>
            <a:lvl6pPr marL="5486400" lvl="5" indent="-635000" rtl="0">
              <a:spcBef>
                <a:spcPts val="0"/>
              </a:spcBef>
              <a:spcAft>
                <a:spcPts val="0"/>
              </a:spcAft>
              <a:buSzPts val="1400"/>
              <a:buChar char="■"/>
              <a:defRPr>
                <a:latin typeface="Open Sans"/>
                <a:ea typeface="Open Sans"/>
                <a:cs typeface="Open Sans"/>
                <a:sym typeface="Open Sans"/>
              </a:defRPr>
            </a:lvl6pPr>
            <a:lvl7pPr marL="6400800" lvl="6" indent="-635000" rtl="0">
              <a:spcBef>
                <a:spcPts val="0"/>
              </a:spcBef>
              <a:spcAft>
                <a:spcPts val="0"/>
              </a:spcAft>
              <a:buSzPts val="1400"/>
              <a:buChar char="●"/>
              <a:defRPr>
                <a:latin typeface="Open Sans"/>
                <a:ea typeface="Open Sans"/>
                <a:cs typeface="Open Sans"/>
                <a:sym typeface="Open Sans"/>
              </a:defRPr>
            </a:lvl7pPr>
            <a:lvl8pPr marL="7315200" lvl="7" indent="-635000" rtl="0">
              <a:spcBef>
                <a:spcPts val="0"/>
              </a:spcBef>
              <a:spcAft>
                <a:spcPts val="0"/>
              </a:spcAft>
              <a:buSzPts val="1400"/>
              <a:buChar char="○"/>
              <a:defRPr>
                <a:latin typeface="Open Sans"/>
                <a:ea typeface="Open Sans"/>
                <a:cs typeface="Open Sans"/>
                <a:sym typeface="Open Sans"/>
              </a:defRPr>
            </a:lvl8pPr>
            <a:lvl9pPr marL="8229600" lvl="8" indent="-635000" rtl="0">
              <a:spcBef>
                <a:spcPts val="0"/>
              </a:spcBef>
              <a:spcAft>
                <a:spcPts val="0"/>
              </a:spcAft>
              <a:buSzPts val="1400"/>
              <a:buChar char="■"/>
              <a:defRPr>
                <a:latin typeface="Open Sans"/>
                <a:ea typeface="Open Sans"/>
                <a:cs typeface="Open Sans"/>
                <a:sym typeface="Open Sans"/>
              </a:defRPr>
            </a:lvl9pPr>
          </a:lstStyle>
          <a:p>
            <a:endParaRPr/>
          </a:p>
        </p:txBody>
      </p:sp>
      <p:sp>
        <p:nvSpPr>
          <p:cNvPr id="176" name="Google Shape;176;p35"/>
          <p:cNvSpPr txBox="1">
            <a:spLocks noGrp="1"/>
          </p:cNvSpPr>
          <p:nvPr>
            <p:ph type="body" idx="2"/>
          </p:nvPr>
        </p:nvSpPr>
        <p:spPr>
          <a:xfrm>
            <a:off x="750204" y="2507366"/>
            <a:ext cx="8113200" cy="6858000"/>
          </a:xfrm>
          <a:prstGeom prst="rect">
            <a:avLst/>
          </a:prstGeom>
        </p:spPr>
        <p:txBody>
          <a:bodyPr spcFirstLastPara="1" wrap="square" lIns="91425" tIns="91425" rIns="91425" bIns="91425" anchor="t" anchorCtr="0">
            <a:noAutofit/>
          </a:bodyPr>
          <a:lstStyle>
            <a:lvl1pPr marL="914400" lvl="0" indent="-711200" rtl="0">
              <a:spcBef>
                <a:spcPts val="0"/>
              </a:spcBef>
              <a:spcAft>
                <a:spcPts val="0"/>
              </a:spcAft>
              <a:buSzPts val="2000"/>
              <a:buChar char="●"/>
              <a:defRPr>
                <a:latin typeface="Open Sans"/>
                <a:ea typeface="Open Sans"/>
                <a:cs typeface="Open Sans"/>
                <a:sym typeface="Open Sans"/>
              </a:defRPr>
            </a:lvl1pPr>
            <a:lvl2pPr marL="1828800" lvl="1" indent="-685800" rtl="0">
              <a:spcBef>
                <a:spcPts val="0"/>
              </a:spcBef>
              <a:spcAft>
                <a:spcPts val="0"/>
              </a:spcAft>
              <a:buSzPts val="1800"/>
              <a:buChar char="○"/>
              <a:defRPr>
                <a:latin typeface="Open Sans"/>
                <a:ea typeface="Open Sans"/>
                <a:cs typeface="Open Sans"/>
                <a:sym typeface="Open Sans"/>
              </a:defRPr>
            </a:lvl2pPr>
            <a:lvl3pPr marL="2743200" lvl="2" indent="-660400" rtl="0">
              <a:spcBef>
                <a:spcPts val="0"/>
              </a:spcBef>
              <a:spcAft>
                <a:spcPts val="0"/>
              </a:spcAft>
              <a:buSzPts val="1600"/>
              <a:buChar char="■"/>
              <a:defRPr>
                <a:latin typeface="Open Sans"/>
                <a:ea typeface="Open Sans"/>
                <a:cs typeface="Open Sans"/>
                <a:sym typeface="Open Sans"/>
              </a:defRPr>
            </a:lvl3pPr>
            <a:lvl4pPr marL="3657600" lvl="3" indent="-660400" rtl="0">
              <a:spcBef>
                <a:spcPts val="0"/>
              </a:spcBef>
              <a:spcAft>
                <a:spcPts val="0"/>
              </a:spcAft>
              <a:buSzPts val="1600"/>
              <a:buChar char="●"/>
              <a:defRPr>
                <a:latin typeface="Open Sans"/>
                <a:ea typeface="Open Sans"/>
                <a:cs typeface="Open Sans"/>
                <a:sym typeface="Open Sans"/>
              </a:defRPr>
            </a:lvl4pPr>
            <a:lvl5pPr marL="4572000" lvl="4" indent="-635000" rtl="0">
              <a:spcBef>
                <a:spcPts val="0"/>
              </a:spcBef>
              <a:spcAft>
                <a:spcPts val="0"/>
              </a:spcAft>
              <a:buSzPts val="1400"/>
              <a:buChar char="○"/>
              <a:defRPr>
                <a:latin typeface="Open Sans"/>
                <a:ea typeface="Open Sans"/>
                <a:cs typeface="Open Sans"/>
                <a:sym typeface="Open Sans"/>
              </a:defRPr>
            </a:lvl5pPr>
            <a:lvl6pPr marL="5486400" lvl="5" indent="-635000" rtl="0">
              <a:spcBef>
                <a:spcPts val="0"/>
              </a:spcBef>
              <a:spcAft>
                <a:spcPts val="0"/>
              </a:spcAft>
              <a:buSzPts val="1400"/>
              <a:buChar char="■"/>
              <a:defRPr>
                <a:latin typeface="Open Sans"/>
                <a:ea typeface="Open Sans"/>
                <a:cs typeface="Open Sans"/>
                <a:sym typeface="Open Sans"/>
              </a:defRPr>
            </a:lvl6pPr>
            <a:lvl7pPr marL="6400800" lvl="6" indent="-635000" rtl="0">
              <a:spcBef>
                <a:spcPts val="0"/>
              </a:spcBef>
              <a:spcAft>
                <a:spcPts val="0"/>
              </a:spcAft>
              <a:buSzPts val="1400"/>
              <a:buChar char="●"/>
              <a:defRPr>
                <a:latin typeface="Open Sans"/>
                <a:ea typeface="Open Sans"/>
                <a:cs typeface="Open Sans"/>
                <a:sym typeface="Open Sans"/>
              </a:defRPr>
            </a:lvl7pPr>
            <a:lvl8pPr marL="7315200" lvl="7" indent="-635000" rtl="0">
              <a:spcBef>
                <a:spcPts val="0"/>
              </a:spcBef>
              <a:spcAft>
                <a:spcPts val="0"/>
              </a:spcAft>
              <a:buSzPts val="1400"/>
              <a:buChar char="○"/>
              <a:defRPr>
                <a:latin typeface="Open Sans"/>
                <a:ea typeface="Open Sans"/>
                <a:cs typeface="Open Sans"/>
                <a:sym typeface="Open Sans"/>
              </a:defRPr>
            </a:lvl8pPr>
            <a:lvl9pPr marL="8229600" lvl="8" indent="-635000" rtl="0">
              <a:spcBef>
                <a:spcPts val="0"/>
              </a:spcBef>
              <a:spcAft>
                <a:spcPts val="0"/>
              </a:spcAft>
              <a:buSzPts val="1400"/>
              <a:buChar char="■"/>
              <a:defRPr>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394946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50204" y="990596"/>
            <a:ext cx="16459200" cy="129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Open Sans"/>
              <a:buNone/>
              <a:defRPr sz="7200" b="1">
                <a:latin typeface="Open Sans"/>
                <a:ea typeface="Open Sans"/>
                <a:cs typeface="Open Sans"/>
                <a:sym typeface="Open Sans"/>
              </a:defRPr>
            </a:lvl1pPr>
            <a:lvl2pPr lvl="1" rtl="0">
              <a:spcBef>
                <a:spcPts val="0"/>
              </a:spcBef>
              <a:spcAft>
                <a:spcPts val="0"/>
              </a:spcAft>
              <a:buSzPts val="3600"/>
              <a:buNone/>
              <a:defRPr sz="7200" b="1"/>
            </a:lvl2pPr>
            <a:lvl3pPr lvl="2" rtl="0">
              <a:spcBef>
                <a:spcPts val="0"/>
              </a:spcBef>
              <a:spcAft>
                <a:spcPts val="0"/>
              </a:spcAft>
              <a:buSzPts val="3600"/>
              <a:buNone/>
              <a:defRPr sz="7200" b="1"/>
            </a:lvl3pPr>
            <a:lvl4pPr lvl="3" rtl="0">
              <a:spcBef>
                <a:spcPts val="0"/>
              </a:spcBef>
              <a:spcAft>
                <a:spcPts val="0"/>
              </a:spcAft>
              <a:buSzPts val="3600"/>
              <a:buNone/>
              <a:defRPr sz="7200" b="1"/>
            </a:lvl4pPr>
            <a:lvl5pPr lvl="4" rtl="0">
              <a:spcBef>
                <a:spcPts val="0"/>
              </a:spcBef>
              <a:spcAft>
                <a:spcPts val="0"/>
              </a:spcAft>
              <a:buSzPts val="3600"/>
              <a:buNone/>
              <a:defRPr sz="7200" b="1"/>
            </a:lvl5pPr>
            <a:lvl6pPr lvl="5" rtl="0">
              <a:spcBef>
                <a:spcPts val="0"/>
              </a:spcBef>
              <a:spcAft>
                <a:spcPts val="0"/>
              </a:spcAft>
              <a:buSzPts val="3600"/>
              <a:buNone/>
              <a:defRPr sz="7200" b="1"/>
            </a:lvl6pPr>
            <a:lvl7pPr lvl="6" rtl="0">
              <a:spcBef>
                <a:spcPts val="0"/>
              </a:spcBef>
              <a:spcAft>
                <a:spcPts val="0"/>
              </a:spcAft>
              <a:buSzPts val="3600"/>
              <a:buNone/>
              <a:defRPr sz="7200" b="1"/>
            </a:lvl7pPr>
            <a:lvl8pPr lvl="7" rtl="0">
              <a:spcBef>
                <a:spcPts val="0"/>
              </a:spcBef>
              <a:spcAft>
                <a:spcPts val="0"/>
              </a:spcAft>
              <a:buSzPts val="3600"/>
              <a:buNone/>
              <a:defRPr sz="7200" b="1"/>
            </a:lvl8pPr>
            <a:lvl9pPr lvl="8" rtl="0">
              <a:spcBef>
                <a:spcPts val="0"/>
              </a:spcBef>
              <a:spcAft>
                <a:spcPts val="0"/>
              </a:spcAft>
              <a:buSzPts val="3600"/>
              <a:buNone/>
              <a:defRPr sz="7200" b="1"/>
            </a:lvl9pPr>
          </a:lstStyle>
          <a:p>
            <a:endParaRPr/>
          </a:p>
        </p:txBody>
      </p:sp>
    </p:spTree>
    <p:extLst>
      <p:ext uri="{BB962C8B-B14F-4D97-AF65-F5344CB8AC3E}">
        <p14:creationId xmlns:p14="http://schemas.microsoft.com/office/powerpoint/2010/main" val="1581829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theme" Target="../theme/theme1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image" Target="../media/image1.png"/><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theme" Target="../theme/theme11.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98.xml"/><Relationship Id="rId7" Type="http://schemas.openxmlformats.org/officeDocument/2006/relationships/theme" Target="../theme/theme6.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5" Type="http://schemas.openxmlformats.org/officeDocument/2006/relationships/slideLayout" Target="../slideLayouts/slideLayout100.xml"/><Relationship Id="rId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7.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theme" Target="../theme/theme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image" Target="../media/image38.png"/><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9.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a:lnSpc>
                <a:spcPct val="115000"/>
              </a:lnSpc>
              <a:spcBef>
                <a:spcPts val="0"/>
              </a:spcBef>
              <a:spcAft>
                <a:spcPts val="0"/>
              </a:spcAft>
              <a:buClr>
                <a:schemeClr val="dk2"/>
              </a:buClr>
              <a:buSzPts val="3600"/>
              <a:buChar char="●"/>
              <a:defRPr sz="3600">
                <a:solidFill>
                  <a:schemeClr val="dk2"/>
                </a:solidFill>
              </a:defRPr>
            </a:lvl1pPr>
            <a:lvl2pPr marL="914400" lvl="1" indent="-406400">
              <a:lnSpc>
                <a:spcPct val="115000"/>
              </a:lnSpc>
              <a:spcBef>
                <a:spcPts val="3200"/>
              </a:spcBef>
              <a:spcAft>
                <a:spcPts val="0"/>
              </a:spcAft>
              <a:buClr>
                <a:schemeClr val="dk2"/>
              </a:buClr>
              <a:buSzPts val="2800"/>
              <a:buChar char="○"/>
              <a:defRPr sz="2800">
                <a:solidFill>
                  <a:schemeClr val="dk2"/>
                </a:solidFill>
              </a:defRPr>
            </a:lvl2pPr>
            <a:lvl3pPr marL="1371600" lvl="2" indent="-406400">
              <a:lnSpc>
                <a:spcPct val="115000"/>
              </a:lnSpc>
              <a:spcBef>
                <a:spcPts val="3200"/>
              </a:spcBef>
              <a:spcAft>
                <a:spcPts val="0"/>
              </a:spcAft>
              <a:buClr>
                <a:schemeClr val="dk2"/>
              </a:buClr>
              <a:buSzPts val="2800"/>
              <a:buChar char="■"/>
              <a:defRPr sz="2800">
                <a:solidFill>
                  <a:schemeClr val="dk2"/>
                </a:solidFill>
              </a:defRPr>
            </a:lvl3pPr>
            <a:lvl4pPr marL="1828800" lvl="3" indent="-406400">
              <a:lnSpc>
                <a:spcPct val="115000"/>
              </a:lnSpc>
              <a:spcBef>
                <a:spcPts val="3200"/>
              </a:spcBef>
              <a:spcAft>
                <a:spcPts val="0"/>
              </a:spcAft>
              <a:buClr>
                <a:schemeClr val="dk2"/>
              </a:buClr>
              <a:buSzPts val="2800"/>
              <a:buChar char="●"/>
              <a:defRPr sz="2800">
                <a:solidFill>
                  <a:schemeClr val="dk2"/>
                </a:solidFill>
              </a:defRPr>
            </a:lvl4pPr>
            <a:lvl5pPr marL="2286000" lvl="4" indent="-406400">
              <a:lnSpc>
                <a:spcPct val="115000"/>
              </a:lnSpc>
              <a:spcBef>
                <a:spcPts val="3200"/>
              </a:spcBef>
              <a:spcAft>
                <a:spcPts val="0"/>
              </a:spcAft>
              <a:buClr>
                <a:schemeClr val="dk2"/>
              </a:buClr>
              <a:buSzPts val="2800"/>
              <a:buChar char="○"/>
              <a:defRPr sz="2800">
                <a:solidFill>
                  <a:schemeClr val="dk2"/>
                </a:solidFill>
              </a:defRPr>
            </a:lvl5pPr>
            <a:lvl6pPr marL="2743200" lvl="5" indent="-406400">
              <a:lnSpc>
                <a:spcPct val="115000"/>
              </a:lnSpc>
              <a:spcBef>
                <a:spcPts val="3200"/>
              </a:spcBef>
              <a:spcAft>
                <a:spcPts val="0"/>
              </a:spcAft>
              <a:buClr>
                <a:schemeClr val="dk2"/>
              </a:buClr>
              <a:buSzPts val="2800"/>
              <a:buChar char="■"/>
              <a:defRPr sz="2800">
                <a:solidFill>
                  <a:schemeClr val="dk2"/>
                </a:solidFill>
              </a:defRPr>
            </a:lvl6pPr>
            <a:lvl7pPr marL="3200400" lvl="6" indent="-406400">
              <a:lnSpc>
                <a:spcPct val="115000"/>
              </a:lnSpc>
              <a:spcBef>
                <a:spcPts val="3200"/>
              </a:spcBef>
              <a:spcAft>
                <a:spcPts val="0"/>
              </a:spcAft>
              <a:buClr>
                <a:schemeClr val="dk2"/>
              </a:buClr>
              <a:buSzPts val="2800"/>
              <a:buChar char="●"/>
              <a:defRPr sz="2800">
                <a:solidFill>
                  <a:schemeClr val="dk2"/>
                </a:solidFill>
              </a:defRPr>
            </a:lvl7pPr>
            <a:lvl8pPr marL="3657600" lvl="7" indent="-406400">
              <a:lnSpc>
                <a:spcPct val="115000"/>
              </a:lnSpc>
              <a:spcBef>
                <a:spcPts val="3200"/>
              </a:spcBef>
              <a:spcAft>
                <a:spcPts val="0"/>
              </a:spcAft>
              <a:buClr>
                <a:schemeClr val="dk2"/>
              </a:buClr>
              <a:buSzPts val="2800"/>
              <a:buChar char="○"/>
              <a:defRPr sz="2800">
                <a:solidFill>
                  <a:schemeClr val="dk2"/>
                </a:solidFill>
              </a:defRPr>
            </a:lvl8pPr>
            <a:lvl9pPr marL="4114800" lvl="8" indent="-406400">
              <a:lnSpc>
                <a:spcPct val="115000"/>
              </a:lnSpc>
              <a:spcBef>
                <a:spcPts val="3200"/>
              </a:spcBef>
              <a:spcAft>
                <a:spcPts val="3200"/>
              </a:spcAft>
              <a:buClr>
                <a:schemeClr val="dk2"/>
              </a:buClr>
              <a:buSzPts val="2800"/>
              <a:buChar char="■"/>
              <a:defRPr sz="2800">
                <a:solidFill>
                  <a:schemeClr val="dk2"/>
                </a:solidFil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70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860" y="434266"/>
            <a:ext cx="17483760" cy="13494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403862" y="1783769"/>
            <a:ext cx="17480281" cy="276229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1" name="Group 10">
            <a:extLst>
              <a:ext uri="{FF2B5EF4-FFF2-40B4-BE49-F238E27FC236}">
                <a16:creationId xmlns:a16="http://schemas.microsoft.com/office/drawing/2014/main" id="{C9202AE6-866E-4EC4-89B3-4AD1E9281E55}"/>
              </a:ext>
            </a:extLst>
          </p:cNvPr>
          <p:cNvGrpSpPr/>
          <p:nvPr userDrawn="1"/>
        </p:nvGrpSpPr>
        <p:grpSpPr bwMode="black">
          <a:xfrm>
            <a:off x="672706" y="9350847"/>
            <a:ext cx="5457754" cy="437298"/>
            <a:chOff x="15462169" y="3620904"/>
            <a:chExt cx="5755114" cy="461124"/>
          </a:xfrm>
          <a:solidFill>
            <a:schemeClr val="tx1"/>
          </a:solidFill>
        </p:grpSpPr>
        <p:sp>
          <p:nvSpPr>
            <p:cNvPr id="12" name="TextBox 11">
              <a:extLst>
                <a:ext uri="{FF2B5EF4-FFF2-40B4-BE49-F238E27FC236}">
                  <a16:creationId xmlns:a16="http://schemas.microsoft.com/office/drawing/2014/main" id="{FDDE2086-1A6A-442F-A5C7-E5F96AAF6B61}"/>
                </a:ext>
              </a:extLst>
            </p:cNvPr>
            <p:cNvSpPr txBox="1"/>
            <p:nvPr userDrawn="1"/>
          </p:nvSpPr>
          <p:spPr bwMode="black">
            <a:xfrm>
              <a:off x="16349615" y="3620904"/>
              <a:ext cx="4867668" cy="328603"/>
            </a:xfrm>
            <a:prstGeom prst="rect">
              <a:avLst/>
            </a:prstGeom>
            <a:noFill/>
          </p:spPr>
          <p:txBody>
            <a:bodyPr wrap="square" lIns="0" tIns="0" rIns="0" bIns="0" rtlCol="0" anchor="b" anchorCtr="0">
              <a:spAutoFit/>
            </a:bodyPr>
            <a:lstStyle/>
            <a:p>
              <a:pPr marL="0" algn="l" defTabSz="1371515" rtl="0" eaLnBrk="1" latinLnBrk="0" hangingPunct="1">
                <a:lnSpc>
                  <a:spcPct val="90000"/>
                </a:lnSpc>
                <a:spcAft>
                  <a:spcPts val="2250"/>
                </a:spcAft>
              </a:pPr>
              <a:r>
                <a:rPr lang="en-US" sz="2250" b="0" kern="1200" spc="375"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3" name="Freeform: Shape 12">
              <a:extLst>
                <a:ext uri="{FF2B5EF4-FFF2-40B4-BE49-F238E27FC236}">
                  <a16:creationId xmlns:a16="http://schemas.microsoft.com/office/drawing/2014/main" id="{1D4D031B-E88B-493D-B8EB-D3D99981E5BB}"/>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750"/>
            </a:p>
          </p:txBody>
        </p:sp>
      </p:grpSp>
    </p:spTree>
    <p:extLst>
      <p:ext uri="{BB962C8B-B14F-4D97-AF65-F5344CB8AC3E}">
        <p14:creationId xmlns:p14="http://schemas.microsoft.com/office/powerpoint/2010/main" val="3305005914"/>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Lst>
  <p:transition>
    <p:fade/>
  </p:transition>
  <p:hf sldNum="0" hdr="0" ftr="0" dt="0"/>
  <p:txStyles>
    <p:titleStyle>
      <a:lvl1pPr algn="l" defTabSz="1371598" rtl="0" eaLnBrk="1" latinLnBrk="0" hangingPunct="1">
        <a:lnSpc>
          <a:spcPct val="90000"/>
        </a:lnSpc>
        <a:spcBef>
          <a:spcPct val="0"/>
        </a:spcBef>
        <a:buNone/>
        <a:defRPr lang="en-US" sz="6000" b="0" kern="1200" cap="none" spc="-15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371598" rtl="0" eaLnBrk="1" fontAlgn="auto" latinLnBrk="0" hangingPunct="1">
        <a:lnSpc>
          <a:spcPct val="90000"/>
        </a:lnSpc>
        <a:spcBef>
          <a:spcPct val="20000"/>
        </a:spcBef>
        <a:spcAft>
          <a:spcPts val="0"/>
        </a:spcAft>
        <a:buClrTx/>
        <a:buSzPct val="90000"/>
        <a:buFont typeface="Arial" pitchFamily="34" charset="0"/>
        <a:buNone/>
        <a:tabLst/>
        <a:defRPr sz="4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04235" marR="0" indent="0" algn="l" defTabSz="1371598" rtl="0" eaLnBrk="1" fontAlgn="auto" latinLnBrk="0" hangingPunct="1">
        <a:lnSpc>
          <a:spcPct val="90000"/>
        </a:lnSpc>
        <a:spcBef>
          <a:spcPts val="750"/>
        </a:spcBef>
        <a:spcAft>
          <a:spcPts val="0"/>
        </a:spcAft>
        <a:buClrTx/>
        <a:buSzPct val="90000"/>
        <a:buFont typeface="Arial" pitchFamily="34" charset="0"/>
        <a:buNone/>
        <a:tabLst/>
        <a:defRPr sz="3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840391" marR="0" indent="0" algn="l" defTabSz="1371598" rtl="0" eaLnBrk="1" fontAlgn="auto" latinLnBrk="0" hangingPunct="1">
        <a:lnSpc>
          <a:spcPct val="90000"/>
        </a:lnSpc>
        <a:spcBef>
          <a:spcPts val="750"/>
        </a:spcBef>
        <a:spcAft>
          <a:spcPts val="0"/>
        </a:spcAft>
        <a:buClrTx/>
        <a:buSzPct val="90000"/>
        <a:buFont typeface="Arial" pitchFamily="34" charset="0"/>
        <a:buNone/>
        <a:tabLst/>
        <a:defRPr sz="3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176548" marR="0" indent="0" algn="l" defTabSz="1371598" rtl="0" eaLnBrk="1" fontAlgn="auto" latinLnBrk="0" hangingPunct="1">
        <a:lnSpc>
          <a:spcPct val="90000"/>
        </a:lnSpc>
        <a:spcBef>
          <a:spcPts val="750"/>
        </a:spcBef>
        <a:spcAft>
          <a:spcPts val="0"/>
        </a:spcAft>
        <a:buClrTx/>
        <a:buSzPct val="90000"/>
        <a:buFont typeface="Arial" pitchFamily="34" charset="0"/>
        <a:buNone/>
        <a:tabLst/>
        <a:defRPr sz="2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512704" marR="0" indent="0" algn="l" defTabSz="1371598" rtl="0" eaLnBrk="1" fontAlgn="auto" latinLnBrk="0" hangingPunct="1">
        <a:lnSpc>
          <a:spcPct val="90000"/>
        </a:lnSpc>
        <a:spcBef>
          <a:spcPts val="750"/>
        </a:spcBef>
        <a:spcAft>
          <a:spcPts val="0"/>
        </a:spcAft>
        <a:buClrTx/>
        <a:buSzPct val="90000"/>
        <a:buFont typeface="Arial" pitchFamily="34" charset="0"/>
        <a:buNone/>
        <a:tabLst/>
        <a:defRPr sz="2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771891" indent="-342900" algn="l" defTabSz="1371598" rtl="0" eaLnBrk="1" latinLnBrk="0" hangingPunct="1">
        <a:spcBef>
          <a:spcPct val="20000"/>
        </a:spcBef>
        <a:buFont typeface="Arial" pitchFamily="34" charset="0"/>
        <a:buChar char="•"/>
        <a:defRPr sz="2941" kern="1200">
          <a:solidFill>
            <a:schemeClr val="tx1"/>
          </a:solidFill>
          <a:latin typeface="+mn-lt"/>
          <a:ea typeface="+mn-ea"/>
          <a:cs typeface="+mn-cs"/>
        </a:defRPr>
      </a:lvl6pPr>
      <a:lvl7pPr marL="4457691" indent="-342900" algn="l" defTabSz="1371598" rtl="0" eaLnBrk="1" latinLnBrk="0" hangingPunct="1">
        <a:spcBef>
          <a:spcPct val="20000"/>
        </a:spcBef>
        <a:buFont typeface="Arial" pitchFamily="34" charset="0"/>
        <a:buChar char="•"/>
        <a:defRPr sz="2941" kern="1200">
          <a:solidFill>
            <a:schemeClr val="tx1"/>
          </a:solidFill>
          <a:latin typeface="+mn-lt"/>
          <a:ea typeface="+mn-ea"/>
          <a:cs typeface="+mn-cs"/>
        </a:defRPr>
      </a:lvl7pPr>
      <a:lvl8pPr marL="5143490" indent="-342900" algn="l" defTabSz="1371598" rtl="0" eaLnBrk="1" latinLnBrk="0" hangingPunct="1">
        <a:spcBef>
          <a:spcPct val="20000"/>
        </a:spcBef>
        <a:buFont typeface="Arial" pitchFamily="34" charset="0"/>
        <a:buChar char="•"/>
        <a:defRPr sz="2941" kern="1200">
          <a:solidFill>
            <a:schemeClr val="tx1"/>
          </a:solidFill>
          <a:latin typeface="+mn-lt"/>
          <a:ea typeface="+mn-ea"/>
          <a:cs typeface="+mn-cs"/>
        </a:defRPr>
      </a:lvl8pPr>
      <a:lvl9pPr marL="5829290" indent="-342900" algn="l" defTabSz="1371598" rtl="0" eaLnBrk="1" latinLnBrk="0" hangingPunct="1">
        <a:spcBef>
          <a:spcPct val="20000"/>
        </a:spcBef>
        <a:buFont typeface="Arial" pitchFamily="34" charset="0"/>
        <a:buChar char="•"/>
        <a:defRPr sz="2941" kern="1200">
          <a:solidFill>
            <a:schemeClr val="tx1"/>
          </a:solidFill>
          <a:latin typeface="+mn-lt"/>
          <a:ea typeface="+mn-ea"/>
          <a:cs typeface="+mn-cs"/>
        </a:defRPr>
      </a:lvl9pPr>
    </p:bodyStyle>
    <p:otherStyle>
      <a:defPPr>
        <a:defRPr lang="en-US"/>
      </a:defPPr>
      <a:lvl1pPr marL="0" algn="l" defTabSz="1371598" rtl="0" eaLnBrk="1" latinLnBrk="0" hangingPunct="1">
        <a:defRPr sz="2648" kern="1200">
          <a:solidFill>
            <a:schemeClr val="tx1"/>
          </a:solidFill>
          <a:latin typeface="+mn-lt"/>
          <a:ea typeface="+mn-ea"/>
          <a:cs typeface="+mn-cs"/>
        </a:defRPr>
      </a:lvl1pPr>
      <a:lvl2pPr marL="685799" algn="l" defTabSz="1371598" rtl="0" eaLnBrk="1" latinLnBrk="0" hangingPunct="1">
        <a:defRPr sz="2648" kern="1200">
          <a:solidFill>
            <a:schemeClr val="tx1"/>
          </a:solidFill>
          <a:latin typeface="+mn-lt"/>
          <a:ea typeface="+mn-ea"/>
          <a:cs typeface="+mn-cs"/>
        </a:defRPr>
      </a:lvl2pPr>
      <a:lvl3pPr marL="1371598" algn="l" defTabSz="1371598" rtl="0" eaLnBrk="1" latinLnBrk="0" hangingPunct="1">
        <a:defRPr sz="2648" kern="1200">
          <a:solidFill>
            <a:schemeClr val="tx1"/>
          </a:solidFill>
          <a:latin typeface="+mn-lt"/>
          <a:ea typeface="+mn-ea"/>
          <a:cs typeface="+mn-cs"/>
        </a:defRPr>
      </a:lvl3pPr>
      <a:lvl4pPr marL="2057396" algn="l" defTabSz="1371598" rtl="0" eaLnBrk="1" latinLnBrk="0" hangingPunct="1">
        <a:defRPr sz="2648" kern="1200">
          <a:solidFill>
            <a:schemeClr val="tx1"/>
          </a:solidFill>
          <a:latin typeface="+mn-lt"/>
          <a:ea typeface="+mn-ea"/>
          <a:cs typeface="+mn-cs"/>
        </a:defRPr>
      </a:lvl4pPr>
      <a:lvl5pPr marL="2743194" algn="l" defTabSz="1371598" rtl="0" eaLnBrk="1" latinLnBrk="0" hangingPunct="1">
        <a:defRPr sz="2648" kern="1200">
          <a:solidFill>
            <a:schemeClr val="tx1"/>
          </a:solidFill>
          <a:latin typeface="+mn-lt"/>
          <a:ea typeface="+mn-ea"/>
          <a:cs typeface="+mn-cs"/>
        </a:defRPr>
      </a:lvl5pPr>
      <a:lvl6pPr marL="3428994" algn="l" defTabSz="1371598" rtl="0" eaLnBrk="1" latinLnBrk="0" hangingPunct="1">
        <a:defRPr sz="2648" kern="1200">
          <a:solidFill>
            <a:schemeClr val="tx1"/>
          </a:solidFill>
          <a:latin typeface="+mn-lt"/>
          <a:ea typeface="+mn-ea"/>
          <a:cs typeface="+mn-cs"/>
        </a:defRPr>
      </a:lvl6pPr>
      <a:lvl7pPr marL="4114791" algn="l" defTabSz="1371598" rtl="0" eaLnBrk="1" latinLnBrk="0" hangingPunct="1">
        <a:defRPr sz="2648" kern="1200">
          <a:solidFill>
            <a:schemeClr val="tx1"/>
          </a:solidFill>
          <a:latin typeface="+mn-lt"/>
          <a:ea typeface="+mn-ea"/>
          <a:cs typeface="+mn-cs"/>
        </a:defRPr>
      </a:lvl7pPr>
      <a:lvl8pPr marL="4800590" algn="l" defTabSz="1371598" rtl="0" eaLnBrk="1" latinLnBrk="0" hangingPunct="1">
        <a:defRPr sz="2648" kern="1200">
          <a:solidFill>
            <a:schemeClr val="tx1"/>
          </a:solidFill>
          <a:latin typeface="+mn-lt"/>
          <a:ea typeface="+mn-ea"/>
          <a:cs typeface="+mn-cs"/>
        </a:defRPr>
      </a:lvl8pPr>
      <a:lvl9pPr marL="5486390" algn="l" defTabSz="1371598" rtl="0" eaLnBrk="1" latinLnBrk="0" hangingPunct="1">
        <a:defRPr sz="26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091BA9-3009-43C2-9112-ADBDCF60BC60}"/>
              </a:ext>
            </a:extLst>
          </p:cNvPr>
          <p:cNvSpPr/>
          <p:nvPr/>
        </p:nvSpPr>
        <p:spPr>
          <a:xfrm>
            <a:off x="0" y="0"/>
            <a:ext cx="18288000" cy="102870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p>
        </p:txBody>
      </p:sp>
      <p:sp>
        <p:nvSpPr>
          <p:cNvPr id="2051" name="Title Placeholder 1">
            <a:extLst>
              <a:ext uri="{FF2B5EF4-FFF2-40B4-BE49-F238E27FC236}">
                <a16:creationId xmlns:a16="http://schemas.microsoft.com/office/drawing/2014/main" id="{9A17D3B1-B60A-4D75-9A04-1BA49E1487C9}"/>
              </a:ext>
            </a:extLst>
          </p:cNvPr>
          <p:cNvSpPr>
            <a:spLocks noGrp="1" noChangeArrowheads="1"/>
          </p:cNvSpPr>
          <p:nvPr>
            <p:ph type="title"/>
          </p:nvPr>
        </p:nvSpPr>
        <p:spPr bwMode="auto">
          <a:xfrm>
            <a:off x="673100" y="228600"/>
            <a:ext cx="16411576"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052" name="Text Placeholder 2">
            <a:extLst>
              <a:ext uri="{FF2B5EF4-FFF2-40B4-BE49-F238E27FC236}">
                <a16:creationId xmlns:a16="http://schemas.microsoft.com/office/drawing/2014/main" id="{C4C5722A-42CC-4B9A-92CE-221A1403D4E4}"/>
              </a:ext>
            </a:extLst>
          </p:cNvPr>
          <p:cNvSpPr>
            <a:spLocks noGrp="1" noChangeArrowheads="1"/>
          </p:cNvSpPr>
          <p:nvPr>
            <p:ph type="body" idx="1"/>
          </p:nvPr>
        </p:nvSpPr>
        <p:spPr bwMode="auto">
          <a:xfrm>
            <a:off x="682626" y="2019301"/>
            <a:ext cx="16408400" cy="710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3" name="TextBox 5">
            <a:extLst>
              <a:ext uri="{FF2B5EF4-FFF2-40B4-BE49-F238E27FC236}">
                <a16:creationId xmlns:a16="http://schemas.microsoft.com/office/drawing/2014/main" id="{185BAA06-8A89-4068-929E-3FF62D7C0E8A}"/>
              </a:ext>
            </a:extLst>
          </p:cNvPr>
          <p:cNvSpPr txBox="1">
            <a:spLocks noChangeArrowheads="1"/>
          </p:cNvSpPr>
          <p:nvPr/>
        </p:nvSpPr>
        <p:spPr bwMode="auto">
          <a:xfrm>
            <a:off x="977901" y="9604377"/>
            <a:ext cx="60547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bg1"/>
                </a:solidFill>
                <a:latin typeface="Amazon Ember Regular"/>
              </a:rPr>
              <a:t>© 2018, Amazon Web Services, Inc. or its Affiliates. All rights reserved.</a:t>
            </a:r>
          </a:p>
        </p:txBody>
      </p:sp>
      <p:pic>
        <p:nvPicPr>
          <p:cNvPr id="2054" name="Picture 6">
            <a:extLst>
              <a:ext uri="{FF2B5EF4-FFF2-40B4-BE49-F238E27FC236}">
                <a16:creationId xmlns:a16="http://schemas.microsoft.com/office/drawing/2014/main" id="{6674E825-0569-4202-B68B-7DA45CCDE07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02026" y="9413876"/>
            <a:ext cx="889000" cy="53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306805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Lst>
  <p:txStyles>
    <p:titleStyle>
      <a:lvl1pPr algn="l" defTabSz="914400" rtl="0" fontAlgn="base">
        <a:spcBef>
          <a:spcPct val="0"/>
        </a:spcBef>
        <a:spcAft>
          <a:spcPct val="0"/>
        </a:spcAft>
        <a:defRPr sz="5600" kern="1200">
          <a:solidFill>
            <a:schemeClr val="bg1"/>
          </a:solidFill>
          <a:latin typeface="Amazon Ember Regular" charset="0"/>
          <a:ea typeface="Amazon Ember Regular"/>
          <a:cs typeface="Amazon Ember Regular" charset="0"/>
        </a:defRPr>
      </a:lvl1pPr>
      <a:lvl2pPr algn="l" defTabSz="914400" rtl="0" fontAlgn="base">
        <a:spcBef>
          <a:spcPct val="0"/>
        </a:spcBef>
        <a:spcAft>
          <a:spcPct val="0"/>
        </a:spcAft>
        <a:defRPr sz="5600">
          <a:solidFill>
            <a:schemeClr val="bg1"/>
          </a:solidFill>
          <a:latin typeface="Amazon Ember Regular"/>
          <a:ea typeface="Amazon Ember Regular"/>
          <a:cs typeface="Amazon Ember Regular"/>
        </a:defRPr>
      </a:lvl2pPr>
      <a:lvl3pPr algn="l" defTabSz="914400" rtl="0" fontAlgn="base">
        <a:spcBef>
          <a:spcPct val="0"/>
        </a:spcBef>
        <a:spcAft>
          <a:spcPct val="0"/>
        </a:spcAft>
        <a:defRPr sz="5600">
          <a:solidFill>
            <a:schemeClr val="bg1"/>
          </a:solidFill>
          <a:latin typeface="Amazon Ember Regular"/>
          <a:ea typeface="Amazon Ember Regular"/>
          <a:cs typeface="Amazon Ember Regular"/>
        </a:defRPr>
      </a:lvl3pPr>
      <a:lvl4pPr algn="l" defTabSz="914400" rtl="0" fontAlgn="base">
        <a:spcBef>
          <a:spcPct val="0"/>
        </a:spcBef>
        <a:spcAft>
          <a:spcPct val="0"/>
        </a:spcAft>
        <a:defRPr sz="5600">
          <a:solidFill>
            <a:schemeClr val="bg1"/>
          </a:solidFill>
          <a:latin typeface="Amazon Ember Regular"/>
          <a:ea typeface="Amazon Ember Regular"/>
          <a:cs typeface="Amazon Ember Regular"/>
        </a:defRPr>
      </a:lvl4pPr>
      <a:lvl5pPr algn="l" defTabSz="914400" rtl="0" fontAlgn="base">
        <a:spcBef>
          <a:spcPct val="0"/>
        </a:spcBef>
        <a:spcAft>
          <a:spcPct val="0"/>
        </a:spcAft>
        <a:defRPr sz="5600">
          <a:solidFill>
            <a:schemeClr val="bg1"/>
          </a:solidFill>
          <a:latin typeface="Amazon Ember Regular"/>
          <a:ea typeface="Amazon Ember Regular"/>
          <a:cs typeface="Amazon Ember Regular"/>
        </a:defRPr>
      </a:lvl5pPr>
      <a:lvl6pPr marL="914400" algn="l" defTabSz="914400" rtl="0" fontAlgn="base">
        <a:spcBef>
          <a:spcPct val="0"/>
        </a:spcBef>
        <a:spcAft>
          <a:spcPct val="0"/>
        </a:spcAft>
        <a:defRPr sz="5600">
          <a:solidFill>
            <a:schemeClr val="bg1"/>
          </a:solidFill>
          <a:latin typeface="Amazon Ember Regular"/>
          <a:ea typeface="Amazon Ember Regular"/>
          <a:cs typeface="Amazon Ember Regular"/>
        </a:defRPr>
      </a:lvl6pPr>
      <a:lvl7pPr marL="1828800" algn="l" defTabSz="914400" rtl="0" fontAlgn="base">
        <a:spcBef>
          <a:spcPct val="0"/>
        </a:spcBef>
        <a:spcAft>
          <a:spcPct val="0"/>
        </a:spcAft>
        <a:defRPr sz="5600">
          <a:solidFill>
            <a:schemeClr val="bg1"/>
          </a:solidFill>
          <a:latin typeface="Amazon Ember Regular"/>
          <a:ea typeface="Amazon Ember Regular"/>
          <a:cs typeface="Amazon Ember Regular"/>
        </a:defRPr>
      </a:lvl7pPr>
      <a:lvl8pPr marL="2743200" algn="l" defTabSz="914400" rtl="0" fontAlgn="base">
        <a:spcBef>
          <a:spcPct val="0"/>
        </a:spcBef>
        <a:spcAft>
          <a:spcPct val="0"/>
        </a:spcAft>
        <a:defRPr sz="5600">
          <a:solidFill>
            <a:schemeClr val="bg1"/>
          </a:solidFill>
          <a:latin typeface="Amazon Ember Regular"/>
          <a:ea typeface="Amazon Ember Regular"/>
          <a:cs typeface="Amazon Ember Regular"/>
        </a:defRPr>
      </a:lvl8pPr>
      <a:lvl9pPr marL="3657600" algn="l" defTabSz="914400" rtl="0" fontAlgn="base">
        <a:spcBef>
          <a:spcPct val="0"/>
        </a:spcBef>
        <a:spcAft>
          <a:spcPct val="0"/>
        </a:spcAft>
        <a:defRPr sz="5600">
          <a:solidFill>
            <a:schemeClr val="bg1"/>
          </a:solidFill>
          <a:latin typeface="Amazon Ember Regular"/>
          <a:ea typeface="Amazon Ember Regular"/>
          <a:cs typeface="Amazon Ember Regular"/>
        </a:defRPr>
      </a:lvl9pPr>
    </p:titleStyle>
    <p:bodyStyle>
      <a:lvl1pPr algn="l" defTabSz="914400" rtl="0" fontAlgn="base">
        <a:spcBef>
          <a:spcPct val="20000"/>
        </a:spcBef>
        <a:spcAft>
          <a:spcPct val="0"/>
        </a:spcAft>
        <a:defRPr sz="4800" kern="1200">
          <a:solidFill>
            <a:schemeClr val="bg1"/>
          </a:solidFill>
          <a:latin typeface="Amazon Ember Regular" charset="0"/>
          <a:ea typeface="Amazon Ember Regular"/>
          <a:cs typeface="Amazon Ember Regular" charset="0"/>
        </a:defRPr>
      </a:lvl1pPr>
      <a:lvl2pPr marL="1485900" indent="-571500" algn="l" defTabSz="914400" rtl="0" fontAlgn="base">
        <a:spcBef>
          <a:spcPct val="20000"/>
        </a:spcBef>
        <a:spcAft>
          <a:spcPct val="0"/>
        </a:spcAft>
        <a:buFont typeface="Arial" panose="020B0604020202020204" pitchFamily="34" charset="0"/>
        <a:buChar char="•"/>
        <a:defRPr sz="4000" kern="1200">
          <a:solidFill>
            <a:schemeClr val="bg1"/>
          </a:solidFill>
          <a:latin typeface="Amazon Ember Regular" charset="0"/>
          <a:ea typeface="Amazon Ember Regular"/>
          <a:cs typeface="Amazon Ember Regular" charset="0"/>
        </a:defRPr>
      </a:lvl2pPr>
      <a:lvl3pPr marL="2286000" indent="-457200" algn="l" defTabSz="914400" rtl="0" fontAlgn="base">
        <a:spcBef>
          <a:spcPct val="20000"/>
        </a:spcBef>
        <a:spcAft>
          <a:spcPct val="0"/>
        </a:spcAft>
        <a:buFont typeface="Arial" panose="020B0604020202020204" pitchFamily="34" charset="0"/>
        <a:buChar char="•"/>
        <a:defRPr kern="1200">
          <a:solidFill>
            <a:schemeClr val="bg1"/>
          </a:solidFill>
          <a:latin typeface="Amazon Ember Regular" charset="0"/>
          <a:ea typeface="Amazon Ember Regular"/>
          <a:cs typeface="Amazon Ember Regular" charset="0"/>
        </a:defRPr>
      </a:lvl3pPr>
      <a:lvl4pPr marL="3200400" indent="-457200" algn="l" defTabSz="914400" rtl="0" fontAlgn="base">
        <a:spcBef>
          <a:spcPct val="20000"/>
        </a:spcBef>
        <a:spcAft>
          <a:spcPct val="0"/>
        </a:spcAft>
        <a:buFont typeface="Arial" panose="020B0604020202020204" pitchFamily="34" charset="0"/>
        <a:buChar char="–"/>
        <a:defRPr sz="3200" kern="1200">
          <a:solidFill>
            <a:schemeClr val="bg1"/>
          </a:solidFill>
          <a:latin typeface="Amazon Ember Regular" charset="0"/>
          <a:ea typeface="Amazon Ember Regular"/>
          <a:cs typeface="Amazon Ember Regular" charset="0"/>
        </a:defRPr>
      </a:lvl4pPr>
      <a:lvl5pPr marL="4114800" indent="-457200" algn="l" defTabSz="914400" rtl="0" fontAlgn="base">
        <a:spcBef>
          <a:spcPct val="20000"/>
        </a:spcBef>
        <a:spcAft>
          <a:spcPct val="0"/>
        </a:spcAft>
        <a:buFont typeface="Arial" panose="020B0604020202020204" pitchFamily="34" charset="0"/>
        <a:buChar char="»"/>
        <a:defRPr sz="3200" kern="1200">
          <a:solidFill>
            <a:schemeClr val="bg1"/>
          </a:solidFill>
          <a:latin typeface="Amazon Ember Regular" charset="0"/>
          <a:ea typeface="Amazon Ember Regular"/>
          <a:cs typeface="Amazon Ember Regular"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760" dirty="0"/>
          </a:p>
        </p:txBody>
      </p:sp>
      <p:sp>
        <p:nvSpPr>
          <p:cNvPr id="2" name="Title Placeholder 1"/>
          <p:cNvSpPr>
            <a:spLocks noGrp="1"/>
          </p:cNvSpPr>
          <p:nvPr>
            <p:ph type="title"/>
          </p:nvPr>
        </p:nvSpPr>
        <p:spPr>
          <a:xfrm>
            <a:off x="673579" y="229873"/>
            <a:ext cx="16410608" cy="17145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81184" y="2018664"/>
            <a:ext cx="16410608" cy="710785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978300" y="9604877"/>
            <a:ext cx="6055548" cy="215444"/>
          </a:xfrm>
          <a:prstGeom prst="rect">
            <a:avLst/>
          </a:prstGeom>
          <a:noFill/>
        </p:spPr>
        <p:txBody>
          <a:bodyPr wrap="square" lIns="0" tIns="0" rIns="0" bIns="0" rtlCol="0">
            <a:spAutoFit/>
          </a:bodyPr>
          <a:lstStyle/>
          <a:p>
            <a:r>
              <a:rPr lang="en-US" sz="1400" b="0" i="0" dirty="0">
                <a:solidFill>
                  <a:schemeClr val="bg1"/>
                </a:solidFill>
                <a:latin typeface="Amazon Ember Regular" charset="0"/>
              </a:rPr>
              <a:t>© 2019, Amazon Web Services, Inc. or its Affiliates. All rights reserved.</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6202878" y="9413822"/>
            <a:ext cx="886726" cy="530128"/>
          </a:xfrm>
          <a:prstGeom prst="rect">
            <a:avLst/>
          </a:prstGeom>
        </p:spPr>
      </p:pic>
    </p:spTree>
    <p:extLst>
      <p:ext uri="{BB962C8B-B14F-4D97-AF65-F5344CB8AC3E}">
        <p14:creationId xmlns:p14="http://schemas.microsoft.com/office/powerpoint/2010/main" val="1749213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spcBef>
          <a:spcPct val="0"/>
        </a:spcBef>
        <a:buNone/>
        <a:defRPr sz="5600" b="0" i="0" kern="1200">
          <a:solidFill>
            <a:schemeClr val="bg1"/>
          </a:solidFill>
          <a:latin typeface="Amazon Ember Regular" charset="0"/>
          <a:ea typeface="+mj-ea"/>
          <a:cs typeface="Amazon Ember Regular" charset="0"/>
        </a:defRPr>
      </a:lvl1pPr>
    </p:titleStyle>
    <p:bodyStyle>
      <a:lvl1pPr marL="0" indent="0" algn="l" defTabSz="914400" rtl="0" eaLnBrk="1" latinLnBrk="0" hangingPunct="1">
        <a:spcBef>
          <a:spcPct val="20000"/>
        </a:spcBef>
        <a:buFontTx/>
        <a:buNone/>
        <a:defRPr sz="4800" b="0" i="0" kern="1200">
          <a:solidFill>
            <a:schemeClr val="bg1"/>
          </a:solidFill>
          <a:latin typeface="Amazon Ember Regular" charset="0"/>
          <a:ea typeface="+mn-ea"/>
          <a:cs typeface="Amazon Ember Regular" charset="0"/>
        </a:defRPr>
      </a:lvl1pPr>
      <a:lvl2pPr marL="1485900" indent="-571500" algn="l" defTabSz="914400" rtl="0" eaLnBrk="1" latinLnBrk="0" hangingPunct="1">
        <a:spcBef>
          <a:spcPct val="20000"/>
        </a:spcBef>
        <a:buFont typeface="Arial"/>
        <a:buChar char="•"/>
        <a:defRPr sz="4000" b="0" i="0" kern="1200">
          <a:solidFill>
            <a:schemeClr val="bg1"/>
          </a:solidFill>
          <a:latin typeface="Amazon Ember Regular" charset="0"/>
          <a:ea typeface="+mn-ea"/>
          <a:cs typeface="Amazon Ember Regular" charset="0"/>
        </a:defRPr>
      </a:lvl2pPr>
      <a:lvl3pPr marL="2286000" indent="-457200" algn="l" defTabSz="914400" rtl="0" eaLnBrk="1" latinLnBrk="0" hangingPunct="1">
        <a:spcBef>
          <a:spcPct val="20000"/>
        </a:spcBef>
        <a:buFont typeface="Arial"/>
        <a:buChar char="•"/>
        <a:defRPr sz="3600" b="0" i="0" kern="1200">
          <a:solidFill>
            <a:schemeClr val="bg1"/>
          </a:solidFill>
          <a:latin typeface="Amazon Ember Regular" charset="0"/>
          <a:ea typeface="+mn-ea"/>
          <a:cs typeface="Amazon Ember Regular" charset="0"/>
        </a:defRPr>
      </a:lvl3pPr>
      <a:lvl4pPr marL="3200400" indent="-457200" algn="l" defTabSz="914400" rtl="0" eaLnBrk="1" latinLnBrk="0" hangingPunct="1">
        <a:spcBef>
          <a:spcPct val="20000"/>
        </a:spcBef>
        <a:buFont typeface="Arial"/>
        <a:buChar char="–"/>
        <a:defRPr sz="3200" b="0" i="0" kern="1200">
          <a:solidFill>
            <a:schemeClr val="bg1"/>
          </a:solidFill>
          <a:latin typeface="Amazon Ember Regular" charset="0"/>
          <a:ea typeface="+mn-ea"/>
          <a:cs typeface="Amazon Ember Regular" charset="0"/>
        </a:defRPr>
      </a:lvl4pPr>
      <a:lvl5pPr marL="4114800" indent="-457200" algn="l" defTabSz="914400" rtl="0" eaLnBrk="1" latinLnBrk="0" hangingPunct="1">
        <a:spcBef>
          <a:spcPct val="20000"/>
        </a:spcBef>
        <a:buFont typeface="Arial"/>
        <a:buChar char="»"/>
        <a:defRPr sz="3200" b="0" i="0" kern="1200">
          <a:solidFill>
            <a:schemeClr val="bg1"/>
          </a:solidFill>
          <a:latin typeface="Amazon Ember Regular" charset="0"/>
          <a:ea typeface="+mn-ea"/>
          <a:cs typeface="Amazon Ember Regular"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28600"/>
            <a:ext cx="16892441" cy="17145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81183" y="2057400"/>
            <a:ext cx="16892441" cy="710785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6687800" y="9413823"/>
            <a:ext cx="881310" cy="528786"/>
          </a:xfrm>
          <a:prstGeom prst="rect">
            <a:avLst/>
          </a:prstGeom>
        </p:spPr>
      </p:pic>
      <p:sp>
        <p:nvSpPr>
          <p:cNvPr id="6" name="TextBox 5">
            <a:extLst>
              <a:ext uri="{FF2B5EF4-FFF2-40B4-BE49-F238E27FC236}">
                <a16:creationId xmlns:a16="http://schemas.microsoft.com/office/drawing/2014/main" id="{F9DC457E-9284-A34F-8F63-B4649C3DE34B}"/>
              </a:ext>
            </a:extLst>
          </p:cNvPr>
          <p:cNvSpPr txBox="1"/>
          <p:nvPr userDrawn="1"/>
        </p:nvSpPr>
        <p:spPr>
          <a:xfrm>
            <a:off x="685800" y="9604876"/>
            <a:ext cx="8894363"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71812338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7" r:id="rId27"/>
  </p:sldLayoutIdLst>
  <p:txStyles>
    <p:titleStyle>
      <a:lvl1pPr algn="l" defTabSz="914400" rtl="0" eaLnBrk="1" latinLnBrk="0" hangingPunct="1">
        <a:spcBef>
          <a:spcPct val="0"/>
        </a:spcBef>
        <a:buNone/>
        <a:defRPr sz="4750" b="1" i="0" kern="1200">
          <a:solidFill>
            <a:schemeClr val="tx2"/>
          </a:solidFill>
          <a:latin typeface="Amazon Ember Regular" charset="0"/>
          <a:ea typeface="+mj-ea"/>
          <a:cs typeface="Amazon Ember Regular" charset="0"/>
        </a:defRPr>
      </a:lvl1pPr>
    </p:titleStyle>
    <p:bodyStyle>
      <a:lvl1pPr marL="0" indent="0" algn="l" defTabSz="914400" rtl="0" eaLnBrk="1" latinLnBrk="0" hangingPunct="1">
        <a:spcBef>
          <a:spcPct val="20000"/>
        </a:spcBef>
        <a:buFontTx/>
        <a:buNone/>
        <a:defRPr sz="3625" b="0" i="0" kern="1200">
          <a:solidFill>
            <a:schemeClr val="tx2"/>
          </a:solidFill>
          <a:latin typeface="Amazon Ember Regular" charset="0"/>
          <a:ea typeface="+mn-ea"/>
          <a:cs typeface="Amazon Ember Regular" charset="0"/>
        </a:defRPr>
      </a:lvl1pPr>
      <a:lvl2pPr marL="1485900" indent="-571500" algn="l" defTabSz="914400" rtl="0" eaLnBrk="1" latinLnBrk="0" hangingPunct="1">
        <a:spcBef>
          <a:spcPct val="20000"/>
        </a:spcBef>
        <a:buFont typeface="Arial"/>
        <a:buChar char="•"/>
        <a:defRPr sz="3625" b="0" i="0" kern="1200">
          <a:solidFill>
            <a:schemeClr val="tx2"/>
          </a:solidFill>
          <a:latin typeface="Amazon Ember Regular" charset="0"/>
          <a:ea typeface="+mn-ea"/>
          <a:cs typeface="Amazon Ember Regular" charset="0"/>
        </a:defRPr>
      </a:lvl2pPr>
      <a:lvl3pPr marL="2286000" indent="-457200" algn="l" defTabSz="914400" rtl="0" eaLnBrk="1" latinLnBrk="0" hangingPunct="1">
        <a:spcBef>
          <a:spcPct val="20000"/>
        </a:spcBef>
        <a:buFont typeface="Arial"/>
        <a:buChar char="•"/>
        <a:defRPr sz="3250" b="0" i="0" kern="1200">
          <a:solidFill>
            <a:schemeClr val="tx2"/>
          </a:solidFill>
          <a:latin typeface="Amazon Ember Regular" charset="0"/>
          <a:ea typeface="+mn-ea"/>
          <a:cs typeface="Amazon Ember Regular" charset="0"/>
        </a:defRPr>
      </a:lvl3pPr>
      <a:lvl4pPr marL="3200400" indent="-457200" algn="l" defTabSz="914400" rtl="0" eaLnBrk="1" latinLnBrk="0" hangingPunct="1">
        <a:spcBef>
          <a:spcPct val="20000"/>
        </a:spcBef>
        <a:buFont typeface="Arial"/>
        <a:buChar char="–"/>
        <a:defRPr sz="2750" b="0" i="0" kern="1200">
          <a:solidFill>
            <a:schemeClr val="tx2"/>
          </a:solidFill>
          <a:latin typeface="Amazon Ember Regular" charset="0"/>
          <a:ea typeface="+mn-ea"/>
          <a:cs typeface="Amazon Ember Regular" charset="0"/>
        </a:defRPr>
      </a:lvl4pPr>
      <a:lvl5pPr marL="4114800" indent="-457200" algn="l" defTabSz="914400" rtl="0" eaLnBrk="1" latinLnBrk="0" hangingPunct="1">
        <a:spcBef>
          <a:spcPct val="20000"/>
        </a:spcBef>
        <a:buFont typeface="Arial"/>
        <a:buChar char="»"/>
        <a:defRPr sz="2375" b="0" i="0" kern="1200">
          <a:solidFill>
            <a:schemeClr val="tx2"/>
          </a:solidFill>
          <a:latin typeface="Amazon Ember Regular" charset="0"/>
          <a:ea typeface="+mn-ea"/>
          <a:cs typeface="Amazon Ember Regular"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p15:clr>
            <a:srgbClr val="F26B43"/>
          </p15:clr>
        </p15:guide>
        <p15:guide id="2" pos="336">
          <p15:clr>
            <a:srgbClr val="F26B43"/>
          </p15:clr>
        </p15:guide>
        <p15:guide id="4" pos="88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2745888068"/>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84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8"/>
        <p:cNvGrpSpPr/>
        <p:nvPr/>
      </p:nvGrpSpPr>
      <p:grpSpPr>
        <a:xfrm>
          <a:off x="0" y="0"/>
          <a:ext cx="0" cy="0"/>
          <a:chOff x="0" y="0"/>
          <a:chExt cx="0" cy="0"/>
        </a:xfrm>
      </p:grpSpPr>
      <p:sp>
        <p:nvSpPr>
          <p:cNvPr id="1879" name="Google Shape;1879;p270"/>
          <p:cNvSpPr txBox="1">
            <a:spLocks noGrp="1"/>
          </p:cNvSpPr>
          <p:nvPr>
            <p:ph type="title"/>
          </p:nvPr>
        </p:nvSpPr>
        <p:spPr>
          <a:xfrm>
            <a:off x="423850" y="333456"/>
            <a:ext cx="16459200" cy="171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75787A"/>
              </a:buClr>
              <a:buSzPts val="1600"/>
              <a:buFont typeface="Open Sans"/>
              <a:buNone/>
              <a:defRPr sz="1600">
                <a:solidFill>
                  <a:srgbClr val="75787A"/>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b="1">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b="1">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b="1">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b="1">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b="1">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b="1">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b="1">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b="1">
                <a:solidFill>
                  <a:schemeClr val="dk1"/>
                </a:solidFill>
                <a:latin typeface="Open Sans"/>
                <a:ea typeface="Open Sans"/>
                <a:cs typeface="Open Sans"/>
                <a:sym typeface="Open Sans"/>
              </a:defRPr>
            </a:lvl9pPr>
          </a:lstStyle>
          <a:p>
            <a:endParaRPr/>
          </a:p>
        </p:txBody>
      </p:sp>
      <p:sp>
        <p:nvSpPr>
          <p:cNvPr id="1880" name="Google Shape;1880;p270"/>
          <p:cNvSpPr txBox="1">
            <a:spLocks noGrp="1"/>
          </p:cNvSpPr>
          <p:nvPr>
            <p:ph type="body" idx="1"/>
          </p:nvPr>
        </p:nvSpPr>
        <p:spPr>
          <a:xfrm>
            <a:off x="423850" y="2048250"/>
            <a:ext cx="16459200" cy="7451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600"/>
              </a:spcBef>
              <a:spcAft>
                <a:spcPts val="0"/>
              </a:spcAft>
              <a:buClr>
                <a:srgbClr val="75787A"/>
              </a:buClr>
              <a:buSzPts val="1000"/>
              <a:buFont typeface="Open Sans"/>
              <a:buChar char="●"/>
              <a:defRPr sz="1000">
                <a:solidFill>
                  <a:srgbClr val="75787A"/>
                </a:solidFill>
                <a:latin typeface="Open Sans"/>
                <a:ea typeface="Open Sans"/>
                <a:cs typeface="Open Sans"/>
                <a:sym typeface="Open Sans"/>
              </a:defRPr>
            </a:lvl1pPr>
            <a:lvl2pPr marL="914400" lvl="1" indent="-292100" rtl="0">
              <a:lnSpc>
                <a:spcPct val="115000"/>
              </a:lnSpc>
              <a:spcBef>
                <a:spcPts val="0"/>
              </a:spcBef>
              <a:spcAft>
                <a:spcPts val="0"/>
              </a:spcAft>
              <a:buClr>
                <a:srgbClr val="75787A"/>
              </a:buClr>
              <a:buSzPts val="1000"/>
              <a:buFont typeface="Open Sans"/>
              <a:buChar char="○"/>
              <a:defRPr sz="1000">
                <a:solidFill>
                  <a:srgbClr val="75787A"/>
                </a:solidFill>
                <a:latin typeface="Open Sans"/>
                <a:ea typeface="Open Sans"/>
                <a:cs typeface="Open Sans"/>
                <a:sym typeface="Open Sans"/>
              </a:defRPr>
            </a:lvl2pPr>
            <a:lvl3pPr marL="1371600" lvl="2" indent="-292100" rtl="0">
              <a:lnSpc>
                <a:spcPct val="115000"/>
              </a:lnSpc>
              <a:spcBef>
                <a:spcPts val="0"/>
              </a:spcBef>
              <a:spcAft>
                <a:spcPts val="0"/>
              </a:spcAft>
              <a:buClr>
                <a:srgbClr val="75787A"/>
              </a:buClr>
              <a:buSzPts val="1000"/>
              <a:buFont typeface="Open Sans"/>
              <a:buChar char="■"/>
              <a:defRPr sz="1000">
                <a:solidFill>
                  <a:srgbClr val="75787A"/>
                </a:solidFill>
                <a:latin typeface="Open Sans"/>
                <a:ea typeface="Open Sans"/>
                <a:cs typeface="Open Sans"/>
                <a:sym typeface="Open Sans"/>
              </a:defRPr>
            </a:lvl3pPr>
            <a:lvl4pPr marL="1828800" lvl="3" indent="-292100" rtl="0">
              <a:lnSpc>
                <a:spcPct val="115000"/>
              </a:lnSpc>
              <a:spcBef>
                <a:spcPts val="0"/>
              </a:spcBef>
              <a:spcAft>
                <a:spcPts val="0"/>
              </a:spcAft>
              <a:buClr>
                <a:srgbClr val="75787A"/>
              </a:buClr>
              <a:buSzPts val="1000"/>
              <a:buFont typeface="Open Sans"/>
              <a:buChar char="●"/>
              <a:defRPr sz="1000">
                <a:solidFill>
                  <a:srgbClr val="75787A"/>
                </a:solidFill>
                <a:latin typeface="Open Sans"/>
                <a:ea typeface="Open Sans"/>
                <a:cs typeface="Open Sans"/>
                <a:sym typeface="Open Sans"/>
              </a:defRPr>
            </a:lvl4pPr>
            <a:lvl5pPr marL="2286000" lvl="4" indent="-292100" rtl="0">
              <a:lnSpc>
                <a:spcPct val="115000"/>
              </a:lnSpc>
              <a:spcBef>
                <a:spcPts val="0"/>
              </a:spcBef>
              <a:spcAft>
                <a:spcPts val="0"/>
              </a:spcAft>
              <a:buClr>
                <a:srgbClr val="75787A"/>
              </a:buClr>
              <a:buSzPts val="1000"/>
              <a:buFont typeface="Open Sans"/>
              <a:buChar char="○"/>
              <a:defRPr sz="1000">
                <a:solidFill>
                  <a:srgbClr val="75787A"/>
                </a:solidFill>
                <a:latin typeface="Open Sans"/>
                <a:ea typeface="Open Sans"/>
                <a:cs typeface="Open Sans"/>
                <a:sym typeface="Open Sans"/>
              </a:defRPr>
            </a:lvl5pPr>
            <a:lvl6pPr marL="2743200" lvl="5" indent="-292100" rtl="0">
              <a:lnSpc>
                <a:spcPct val="115000"/>
              </a:lnSpc>
              <a:spcBef>
                <a:spcPts val="0"/>
              </a:spcBef>
              <a:spcAft>
                <a:spcPts val="0"/>
              </a:spcAft>
              <a:buClr>
                <a:srgbClr val="75787A"/>
              </a:buClr>
              <a:buSzPts val="1000"/>
              <a:buFont typeface="Open Sans"/>
              <a:buChar char="■"/>
              <a:defRPr sz="1000">
                <a:solidFill>
                  <a:srgbClr val="75787A"/>
                </a:solidFill>
                <a:latin typeface="Open Sans"/>
                <a:ea typeface="Open Sans"/>
                <a:cs typeface="Open Sans"/>
                <a:sym typeface="Open Sans"/>
              </a:defRPr>
            </a:lvl6pPr>
            <a:lvl7pPr marL="3200400" lvl="6" indent="-292100" rtl="0">
              <a:lnSpc>
                <a:spcPct val="115000"/>
              </a:lnSpc>
              <a:spcBef>
                <a:spcPts val="0"/>
              </a:spcBef>
              <a:spcAft>
                <a:spcPts val="0"/>
              </a:spcAft>
              <a:buClr>
                <a:srgbClr val="75787A"/>
              </a:buClr>
              <a:buSzPts val="1000"/>
              <a:buFont typeface="Open Sans"/>
              <a:buChar char="●"/>
              <a:defRPr sz="1000">
                <a:solidFill>
                  <a:srgbClr val="75787A"/>
                </a:solidFill>
                <a:latin typeface="Open Sans"/>
                <a:ea typeface="Open Sans"/>
                <a:cs typeface="Open Sans"/>
                <a:sym typeface="Open Sans"/>
              </a:defRPr>
            </a:lvl7pPr>
            <a:lvl8pPr marL="3657600" lvl="7" indent="-292100" rtl="0">
              <a:lnSpc>
                <a:spcPct val="115000"/>
              </a:lnSpc>
              <a:spcBef>
                <a:spcPts val="0"/>
              </a:spcBef>
              <a:spcAft>
                <a:spcPts val="0"/>
              </a:spcAft>
              <a:buClr>
                <a:srgbClr val="75787A"/>
              </a:buClr>
              <a:buSzPts val="1000"/>
              <a:buFont typeface="Open Sans"/>
              <a:buChar char="○"/>
              <a:defRPr sz="1000">
                <a:solidFill>
                  <a:srgbClr val="75787A"/>
                </a:solidFill>
                <a:latin typeface="Open Sans"/>
                <a:ea typeface="Open Sans"/>
                <a:cs typeface="Open Sans"/>
                <a:sym typeface="Open Sans"/>
              </a:defRPr>
            </a:lvl8pPr>
            <a:lvl9pPr marL="4114800" lvl="8" indent="-292100" rtl="0">
              <a:lnSpc>
                <a:spcPct val="115000"/>
              </a:lnSpc>
              <a:spcBef>
                <a:spcPts val="0"/>
              </a:spcBef>
              <a:spcAft>
                <a:spcPts val="0"/>
              </a:spcAft>
              <a:buClr>
                <a:srgbClr val="75787A"/>
              </a:buClr>
              <a:buSzPts val="1000"/>
              <a:buFont typeface="Open Sans"/>
              <a:buChar char="■"/>
              <a:defRPr sz="1000">
                <a:solidFill>
                  <a:srgbClr val="75787A"/>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572999076"/>
      </p:ext>
    </p:extLst>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32"/>
          <p:cNvSpPr txBox="1">
            <a:spLocks noGrp="1"/>
          </p:cNvSpPr>
          <p:nvPr>
            <p:ph type="title"/>
          </p:nvPr>
        </p:nvSpPr>
        <p:spPr>
          <a:xfrm>
            <a:off x="750204" y="990596"/>
            <a:ext cx="16459200" cy="1298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148" name="Google Shape;148;p32"/>
          <p:cNvSpPr txBox="1">
            <a:spLocks noGrp="1"/>
          </p:cNvSpPr>
          <p:nvPr>
            <p:ph type="body" idx="1"/>
          </p:nvPr>
        </p:nvSpPr>
        <p:spPr>
          <a:xfrm>
            <a:off x="750202" y="2507366"/>
            <a:ext cx="16459200" cy="6858000"/>
          </a:xfrm>
          <a:prstGeom prst="rect">
            <a:avLst/>
          </a:prstGeom>
          <a:noFill/>
          <a:ln>
            <a:noFill/>
          </a:ln>
        </p:spPr>
        <p:txBody>
          <a:bodyPr spcFirstLastPara="1" wrap="square" lIns="91425" tIns="91425" rIns="91425" bIns="91425" anchor="t" anchorCtr="0">
            <a:noAutofit/>
          </a:bodyPr>
          <a:lstStyle>
            <a:lvl1pPr marL="457200" lvl="0" indent="-355600" rtl="0">
              <a:spcBef>
                <a:spcPts val="0"/>
              </a:spcBef>
              <a:spcAft>
                <a:spcPts val="0"/>
              </a:spcAft>
              <a:buClr>
                <a:schemeClr val="dk1"/>
              </a:buClr>
              <a:buSzPts val="2000"/>
              <a:buChar char="●"/>
              <a:defRPr sz="2000">
                <a:solidFill>
                  <a:schemeClr val="dk1"/>
                </a:solidFill>
              </a:defRPr>
            </a:lvl1pPr>
            <a:lvl2pPr marL="914400" lvl="1" indent="-342900" rtl="0">
              <a:spcBef>
                <a:spcPts val="0"/>
              </a:spcBef>
              <a:spcAft>
                <a:spcPts val="0"/>
              </a:spcAft>
              <a:buClr>
                <a:schemeClr val="dk1"/>
              </a:buClr>
              <a:buSzPts val="1800"/>
              <a:buChar char="○"/>
              <a:defRPr sz="1800">
                <a:solidFill>
                  <a:schemeClr val="dk1"/>
                </a:solidFill>
              </a:defRPr>
            </a:lvl2pPr>
            <a:lvl3pPr marL="1371600" lvl="2" indent="-330200" rtl="0">
              <a:spcBef>
                <a:spcPts val="0"/>
              </a:spcBef>
              <a:spcAft>
                <a:spcPts val="0"/>
              </a:spcAft>
              <a:buClr>
                <a:schemeClr val="dk1"/>
              </a:buClr>
              <a:buSzPts val="1600"/>
              <a:buChar char="■"/>
              <a:defRPr sz="1600">
                <a:solidFill>
                  <a:schemeClr val="dk1"/>
                </a:solidFill>
              </a:defRPr>
            </a:lvl3pPr>
            <a:lvl4pPr marL="1828800" lvl="3" indent="-330200" rtl="0">
              <a:spcBef>
                <a:spcPts val="0"/>
              </a:spcBef>
              <a:spcAft>
                <a:spcPts val="0"/>
              </a:spcAft>
              <a:buClr>
                <a:schemeClr val="dk1"/>
              </a:buClr>
              <a:buSzPts val="1600"/>
              <a:buChar char="●"/>
              <a:defRPr sz="1600">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Tree>
    <p:extLst>
      <p:ext uri="{BB962C8B-B14F-4D97-AF65-F5344CB8AC3E}">
        <p14:creationId xmlns:p14="http://schemas.microsoft.com/office/powerpoint/2010/main" val="3229533065"/>
      </p:ext>
    </p:extLst>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sp>
        <p:nvSpPr>
          <p:cNvPr id="183" name="Google Shape;183;p39"/>
          <p:cNvSpPr txBox="1">
            <a:spLocks noGrp="1"/>
          </p:cNvSpPr>
          <p:nvPr>
            <p:ph type="title"/>
          </p:nvPr>
        </p:nvSpPr>
        <p:spPr>
          <a:xfrm>
            <a:off x="623400" y="820000"/>
            <a:ext cx="17041200" cy="1215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184" name="Google Shape;184;p39"/>
          <p:cNvSpPr txBox="1">
            <a:spLocks noGrp="1"/>
          </p:cNvSpPr>
          <p:nvPr>
            <p:ph type="body" idx="1"/>
          </p:nvPr>
        </p:nvSpPr>
        <p:spPr>
          <a:xfrm>
            <a:off x="623400" y="2459750"/>
            <a:ext cx="17041200" cy="6678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185" name="Google Shape;185;p39"/>
          <p:cNvSpPr txBox="1">
            <a:spLocks noGrp="1"/>
          </p:cNvSpPr>
          <p:nvPr>
            <p:ph type="sldNum" idx="12"/>
          </p:nvPr>
        </p:nvSpPr>
        <p:spPr>
          <a:xfrm>
            <a:off x="16920862" y="9302380"/>
            <a:ext cx="1097400" cy="787200"/>
          </a:xfrm>
          <a:prstGeom prst="rect">
            <a:avLst/>
          </a:prstGeom>
          <a:noFill/>
          <a:ln>
            <a:noFill/>
          </a:ln>
        </p:spPr>
        <p:txBody>
          <a:bodyPr spcFirstLastPara="1" wrap="square" lIns="91425" tIns="91425" rIns="91425" bIns="91425" anchor="ctr" anchorCtr="0">
            <a:noAutofit/>
          </a:bodyPr>
          <a:lstStyle>
            <a:lvl1pPr lvl="0" algn="r" rtl="0">
              <a:buNone/>
              <a:defRPr sz="2000">
                <a:solidFill>
                  <a:schemeClr val="lt1"/>
                </a:solidFill>
                <a:latin typeface="Roboto"/>
                <a:ea typeface="Roboto"/>
                <a:cs typeface="Roboto"/>
                <a:sym typeface="Roboto"/>
              </a:defRPr>
            </a:lvl1pPr>
            <a:lvl2pPr lvl="1" algn="r" rtl="0">
              <a:buNone/>
              <a:defRPr sz="2000">
                <a:solidFill>
                  <a:schemeClr val="lt1"/>
                </a:solidFill>
                <a:latin typeface="Roboto"/>
                <a:ea typeface="Roboto"/>
                <a:cs typeface="Roboto"/>
                <a:sym typeface="Roboto"/>
              </a:defRPr>
            </a:lvl2pPr>
            <a:lvl3pPr lvl="2" algn="r" rtl="0">
              <a:buNone/>
              <a:defRPr sz="2000">
                <a:solidFill>
                  <a:schemeClr val="lt1"/>
                </a:solidFill>
                <a:latin typeface="Roboto"/>
                <a:ea typeface="Roboto"/>
                <a:cs typeface="Roboto"/>
                <a:sym typeface="Roboto"/>
              </a:defRPr>
            </a:lvl3pPr>
            <a:lvl4pPr lvl="3" algn="r" rtl="0">
              <a:buNone/>
              <a:defRPr sz="2000">
                <a:solidFill>
                  <a:schemeClr val="lt1"/>
                </a:solidFill>
                <a:latin typeface="Roboto"/>
                <a:ea typeface="Roboto"/>
                <a:cs typeface="Roboto"/>
                <a:sym typeface="Roboto"/>
              </a:defRPr>
            </a:lvl4pPr>
            <a:lvl5pPr lvl="4" algn="r" rtl="0">
              <a:buNone/>
              <a:defRPr sz="2000">
                <a:solidFill>
                  <a:schemeClr val="lt1"/>
                </a:solidFill>
                <a:latin typeface="Roboto"/>
                <a:ea typeface="Roboto"/>
                <a:cs typeface="Roboto"/>
                <a:sym typeface="Roboto"/>
              </a:defRPr>
            </a:lvl5pPr>
            <a:lvl6pPr lvl="5" algn="r" rtl="0">
              <a:buNone/>
              <a:defRPr sz="2000">
                <a:solidFill>
                  <a:schemeClr val="lt1"/>
                </a:solidFill>
                <a:latin typeface="Roboto"/>
                <a:ea typeface="Roboto"/>
                <a:cs typeface="Roboto"/>
                <a:sym typeface="Roboto"/>
              </a:defRPr>
            </a:lvl6pPr>
            <a:lvl7pPr lvl="6" algn="r" rtl="0">
              <a:buNone/>
              <a:defRPr sz="2000">
                <a:solidFill>
                  <a:schemeClr val="lt1"/>
                </a:solidFill>
                <a:latin typeface="Roboto"/>
                <a:ea typeface="Roboto"/>
                <a:cs typeface="Roboto"/>
                <a:sym typeface="Roboto"/>
              </a:defRPr>
            </a:lvl7pPr>
            <a:lvl8pPr lvl="7" algn="r" rtl="0">
              <a:buNone/>
              <a:defRPr sz="2000">
                <a:solidFill>
                  <a:schemeClr val="lt1"/>
                </a:solidFill>
                <a:latin typeface="Roboto"/>
                <a:ea typeface="Roboto"/>
                <a:cs typeface="Roboto"/>
                <a:sym typeface="Roboto"/>
              </a:defRPr>
            </a:lvl8pPr>
            <a:lvl9pPr lvl="8" algn="r" rtl="0">
              <a:buNone/>
              <a:defRPr sz="2000">
                <a:solidFill>
                  <a:schemeClr val="lt1"/>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69751406"/>
      </p:ext>
    </p:extLst>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252F3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3578" y="338665"/>
            <a:ext cx="16410608" cy="1605706"/>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81184" y="2018664"/>
            <a:ext cx="16410608" cy="710785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5444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Lst>
  <p:txStyles>
    <p:titleStyle>
      <a:lvl1pPr algn="l" defTabSz="914400" rtl="0" eaLnBrk="1" latinLnBrk="0" hangingPunct="1">
        <a:spcBef>
          <a:spcPct val="0"/>
        </a:spcBef>
        <a:buNone/>
        <a:defRPr sz="5600" b="1" i="0" kern="1200">
          <a:solidFill>
            <a:schemeClr val="accent6">
              <a:lumMod val="50000"/>
            </a:schemeClr>
          </a:solidFill>
          <a:latin typeface="Arial"/>
          <a:ea typeface="+mj-ea"/>
          <a:cs typeface="Arial"/>
        </a:defRPr>
      </a:lvl1pPr>
    </p:titleStyle>
    <p:bodyStyle>
      <a:lvl1pPr marL="0" indent="0" algn="l" defTabSz="914400" rtl="0" eaLnBrk="1" latinLnBrk="0" hangingPunct="1">
        <a:spcBef>
          <a:spcPct val="20000"/>
        </a:spcBef>
        <a:buFontTx/>
        <a:buNone/>
        <a:defRPr sz="4800" b="0" i="0" kern="1200">
          <a:solidFill>
            <a:schemeClr val="accent6">
              <a:lumMod val="50000"/>
            </a:schemeClr>
          </a:solidFill>
          <a:latin typeface="Arial"/>
          <a:ea typeface="+mn-ea"/>
          <a:cs typeface="Arial"/>
        </a:defRPr>
      </a:lvl1pPr>
      <a:lvl2pPr marL="1485900" indent="-571500" algn="l" defTabSz="914400" rtl="0" eaLnBrk="1" latinLnBrk="0" hangingPunct="1">
        <a:spcBef>
          <a:spcPct val="20000"/>
        </a:spcBef>
        <a:buFont typeface="Arial"/>
        <a:buChar char="•"/>
        <a:defRPr sz="4000" b="0" i="0" kern="1200">
          <a:solidFill>
            <a:schemeClr val="accent6">
              <a:lumMod val="50000"/>
            </a:schemeClr>
          </a:solidFill>
          <a:latin typeface="Arial"/>
          <a:ea typeface="+mn-ea"/>
          <a:cs typeface="Arial"/>
        </a:defRPr>
      </a:lvl2pPr>
      <a:lvl3pPr marL="2286000" indent="-457200" algn="l" defTabSz="914400" rtl="0" eaLnBrk="1" latinLnBrk="0" hangingPunct="1">
        <a:spcBef>
          <a:spcPct val="20000"/>
        </a:spcBef>
        <a:buFont typeface="Arial"/>
        <a:buChar char="•"/>
        <a:defRPr sz="3600" b="0" i="0" kern="1200">
          <a:solidFill>
            <a:schemeClr val="accent6">
              <a:lumMod val="50000"/>
            </a:schemeClr>
          </a:solidFill>
          <a:latin typeface="Arial"/>
          <a:ea typeface="+mn-ea"/>
          <a:cs typeface="Arial"/>
        </a:defRPr>
      </a:lvl3pPr>
      <a:lvl4pPr marL="3200400" indent="-457200" algn="l" defTabSz="914400" rtl="0" eaLnBrk="1" latinLnBrk="0" hangingPunct="1">
        <a:spcBef>
          <a:spcPct val="20000"/>
        </a:spcBef>
        <a:buFont typeface="Arial"/>
        <a:buChar char="–"/>
        <a:defRPr sz="3200" b="0" i="0" kern="1200">
          <a:solidFill>
            <a:schemeClr val="accent6">
              <a:lumMod val="50000"/>
            </a:schemeClr>
          </a:solidFill>
          <a:latin typeface="Arial"/>
          <a:ea typeface="+mn-ea"/>
          <a:cs typeface="Arial"/>
        </a:defRPr>
      </a:lvl4pPr>
      <a:lvl5pPr marL="4114800" indent="-457200" algn="l" defTabSz="914400" rtl="0" eaLnBrk="1" latinLnBrk="0" hangingPunct="1">
        <a:spcBef>
          <a:spcPct val="20000"/>
        </a:spcBef>
        <a:buFont typeface="Arial"/>
        <a:buChar char="»"/>
        <a:defRPr sz="3200" b="0" i="0" kern="1200">
          <a:solidFill>
            <a:schemeClr val="accent6">
              <a:lumMod val="50000"/>
            </a:schemeClr>
          </a:solidFill>
          <a:latin typeface="Arial"/>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860" y="434266"/>
            <a:ext cx="17483760" cy="1349498"/>
          </a:xfrm>
          <a:prstGeom prst="rect">
            <a:avLst/>
          </a:prstGeom>
        </p:spPr>
        <p:txBody>
          <a:bodyPr vert="horz" wrap="square" lIns="182880" tIns="146304" rIns="182880" bIns="146304" rtlCol="0" anchor="t">
            <a:noAutofit/>
          </a:bodyPr>
          <a:lstStyle/>
          <a:p>
            <a:pPr lvl="0"/>
            <a:r>
              <a:rPr lang="en-US"/>
              <a:t>Click to edit Master title style</a:t>
            </a:r>
          </a:p>
        </p:txBody>
      </p:sp>
      <p:sp>
        <p:nvSpPr>
          <p:cNvPr id="4" name="Text Placeholder 3"/>
          <p:cNvSpPr>
            <a:spLocks noGrp="1"/>
          </p:cNvSpPr>
          <p:nvPr>
            <p:ph type="body" idx="1"/>
          </p:nvPr>
        </p:nvSpPr>
        <p:spPr>
          <a:xfrm>
            <a:off x="403862" y="1783769"/>
            <a:ext cx="17480281" cy="276229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black">
          <a:xfrm>
            <a:off x="6667501" y="9410913"/>
            <a:ext cx="495300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125" b="0" i="0">
                <a:solidFill>
                  <a:schemeClr val="tx1"/>
                </a:solidFill>
                <a:latin typeface="Amazon Ember" charset="0"/>
                <a:ea typeface="Amazon Ember" charset="0"/>
                <a:cs typeface="Amazon Ember" charset="0"/>
              </a:rPr>
              <a:t>© 2019, Amazon Web Services, Inc. or its affiliates. All rights reserved.</a:t>
            </a:r>
          </a:p>
        </p:txBody>
      </p:sp>
      <p:pic>
        <p:nvPicPr>
          <p:cNvPr id="9" name="Picture 8"/>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672706" y="9350844"/>
            <a:ext cx="2037214" cy="531215"/>
          </a:xfrm>
          <a:prstGeom prst="rect">
            <a:avLst/>
          </a:prstGeom>
        </p:spPr>
      </p:pic>
    </p:spTree>
    <p:extLst>
      <p:ext uri="{BB962C8B-B14F-4D97-AF65-F5344CB8AC3E}">
        <p14:creationId xmlns:p14="http://schemas.microsoft.com/office/powerpoint/2010/main" val="495998563"/>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p:transition>
    <p:fade/>
  </p:transition>
  <p:hf sldNum="0" hdr="0" ftr="0" dt="0"/>
  <p:txStyles>
    <p:titleStyle>
      <a:lvl1pPr algn="l" defTabSz="1371598" rtl="0" eaLnBrk="1" latinLnBrk="0" hangingPunct="1">
        <a:lnSpc>
          <a:spcPct val="90000"/>
        </a:lnSpc>
        <a:spcBef>
          <a:spcPct val="0"/>
        </a:spcBef>
        <a:buNone/>
        <a:defRPr lang="en-US" sz="6000" b="0" kern="1200" cap="none" spc="-15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371598" rtl="0" eaLnBrk="1" fontAlgn="auto" latinLnBrk="0" hangingPunct="1">
        <a:lnSpc>
          <a:spcPct val="90000"/>
        </a:lnSpc>
        <a:spcBef>
          <a:spcPct val="20000"/>
        </a:spcBef>
        <a:spcAft>
          <a:spcPts val="0"/>
        </a:spcAft>
        <a:buClrTx/>
        <a:buSzPct val="90000"/>
        <a:buFont typeface="Arial" pitchFamily="34" charset="0"/>
        <a:buNone/>
        <a:tabLst/>
        <a:defRPr sz="4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04235" marR="0" indent="0" algn="l" defTabSz="1371598" rtl="0" eaLnBrk="1" fontAlgn="auto" latinLnBrk="0" hangingPunct="1">
        <a:lnSpc>
          <a:spcPct val="90000"/>
        </a:lnSpc>
        <a:spcBef>
          <a:spcPts val="750"/>
        </a:spcBef>
        <a:spcAft>
          <a:spcPts val="0"/>
        </a:spcAft>
        <a:buClrTx/>
        <a:buSzPct val="90000"/>
        <a:buFont typeface="Arial" pitchFamily="34" charset="0"/>
        <a:buNone/>
        <a:tabLst/>
        <a:defRPr sz="3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840391" marR="0" indent="0" algn="l" defTabSz="1371598" rtl="0" eaLnBrk="1" fontAlgn="auto" latinLnBrk="0" hangingPunct="1">
        <a:lnSpc>
          <a:spcPct val="90000"/>
        </a:lnSpc>
        <a:spcBef>
          <a:spcPts val="750"/>
        </a:spcBef>
        <a:spcAft>
          <a:spcPts val="0"/>
        </a:spcAft>
        <a:buClrTx/>
        <a:buSzPct val="90000"/>
        <a:buFont typeface="Arial" pitchFamily="34" charset="0"/>
        <a:buNone/>
        <a:tabLst/>
        <a:defRPr sz="3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176548" marR="0" indent="0" algn="l" defTabSz="1371598" rtl="0" eaLnBrk="1" fontAlgn="auto" latinLnBrk="0" hangingPunct="1">
        <a:lnSpc>
          <a:spcPct val="90000"/>
        </a:lnSpc>
        <a:spcBef>
          <a:spcPts val="750"/>
        </a:spcBef>
        <a:spcAft>
          <a:spcPts val="0"/>
        </a:spcAft>
        <a:buClrTx/>
        <a:buSzPct val="90000"/>
        <a:buFont typeface="Arial" pitchFamily="34" charset="0"/>
        <a:buNone/>
        <a:tabLst/>
        <a:defRPr sz="2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512704" marR="0" indent="0" algn="l" defTabSz="1371598" rtl="0" eaLnBrk="1" fontAlgn="auto" latinLnBrk="0" hangingPunct="1">
        <a:lnSpc>
          <a:spcPct val="90000"/>
        </a:lnSpc>
        <a:spcBef>
          <a:spcPts val="750"/>
        </a:spcBef>
        <a:spcAft>
          <a:spcPts val="0"/>
        </a:spcAft>
        <a:buClrTx/>
        <a:buSzPct val="90000"/>
        <a:buFont typeface="Arial" pitchFamily="34" charset="0"/>
        <a:buNone/>
        <a:tabLst/>
        <a:defRPr sz="2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771891" indent="-342900" algn="l" defTabSz="1371598" rtl="0" eaLnBrk="1" latinLnBrk="0" hangingPunct="1">
        <a:spcBef>
          <a:spcPct val="20000"/>
        </a:spcBef>
        <a:buFont typeface="Arial" pitchFamily="34" charset="0"/>
        <a:buChar char="•"/>
        <a:defRPr sz="2941" kern="1200">
          <a:solidFill>
            <a:schemeClr val="tx1"/>
          </a:solidFill>
          <a:latin typeface="+mn-lt"/>
          <a:ea typeface="+mn-ea"/>
          <a:cs typeface="+mn-cs"/>
        </a:defRPr>
      </a:lvl6pPr>
      <a:lvl7pPr marL="4457691" indent="-342900" algn="l" defTabSz="1371598" rtl="0" eaLnBrk="1" latinLnBrk="0" hangingPunct="1">
        <a:spcBef>
          <a:spcPct val="20000"/>
        </a:spcBef>
        <a:buFont typeface="Arial" pitchFamily="34" charset="0"/>
        <a:buChar char="•"/>
        <a:defRPr sz="2941" kern="1200">
          <a:solidFill>
            <a:schemeClr val="tx1"/>
          </a:solidFill>
          <a:latin typeface="+mn-lt"/>
          <a:ea typeface="+mn-ea"/>
          <a:cs typeface="+mn-cs"/>
        </a:defRPr>
      </a:lvl7pPr>
      <a:lvl8pPr marL="5143490" indent="-342900" algn="l" defTabSz="1371598" rtl="0" eaLnBrk="1" latinLnBrk="0" hangingPunct="1">
        <a:spcBef>
          <a:spcPct val="20000"/>
        </a:spcBef>
        <a:buFont typeface="Arial" pitchFamily="34" charset="0"/>
        <a:buChar char="•"/>
        <a:defRPr sz="2941" kern="1200">
          <a:solidFill>
            <a:schemeClr val="tx1"/>
          </a:solidFill>
          <a:latin typeface="+mn-lt"/>
          <a:ea typeface="+mn-ea"/>
          <a:cs typeface="+mn-cs"/>
        </a:defRPr>
      </a:lvl8pPr>
      <a:lvl9pPr marL="5829290" indent="-342900" algn="l" defTabSz="1371598" rtl="0" eaLnBrk="1" latinLnBrk="0" hangingPunct="1">
        <a:spcBef>
          <a:spcPct val="20000"/>
        </a:spcBef>
        <a:buFont typeface="Arial" pitchFamily="34" charset="0"/>
        <a:buChar char="•"/>
        <a:defRPr sz="2941" kern="1200">
          <a:solidFill>
            <a:schemeClr val="tx1"/>
          </a:solidFill>
          <a:latin typeface="+mn-lt"/>
          <a:ea typeface="+mn-ea"/>
          <a:cs typeface="+mn-cs"/>
        </a:defRPr>
      </a:lvl9pPr>
    </p:bodyStyle>
    <p:otherStyle>
      <a:defPPr>
        <a:defRPr lang="en-US"/>
      </a:defPPr>
      <a:lvl1pPr marL="0" algn="l" defTabSz="1371598" rtl="0" eaLnBrk="1" latinLnBrk="0" hangingPunct="1">
        <a:defRPr sz="2648" kern="1200">
          <a:solidFill>
            <a:schemeClr val="tx1"/>
          </a:solidFill>
          <a:latin typeface="+mn-lt"/>
          <a:ea typeface="+mn-ea"/>
          <a:cs typeface="+mn-cs"/>
        </a:defRPr>
      </a:lvl1pPr>
      <a:lvl2pPr marL="685799" algn="l" defTabSz="1371598" rtl="0" eaLnBrk="1" latinLnBrk="0" hangingPunct="1">
        <a:defRPr sz="2648" kern="1200">
          <a:solidFill>
            <a:schemeClr val="tx1"/>
          </a:solidFill>
          <a:latin typeface="+mn-lt"/>
          <a:ea typeface="+mn-ea"/>
          <a:cs typeface="+mn-cs"/>
        </a:defRPr>
      </a:lvl2pPr>
      <a:lvl3pPr marL="1371598" algn="l" defTabSz="1371598" rtl="0" eaLnBrk="1" latinLnBrk="0" hangingPunct="1">
        <a:defRPr sz="2648" kern="1200">
          <a:solidFill>
            <a:schemeClr val="tx1"/>
          </a:solidFill>
          <a:latin typeface="+mn-lt"/>
          <a:ea typeface="+mn-ea"/>
          <a:cs typeface="+mn-cs"/>
        </a:defRPr>
      </a:lvl3pPr>
      <a:lvl4pPr marL="2057396" algn="l" defTabSz="1371598" rtl="0" eaLnBrk="1" latinLnBrk="0" hangingPunct="1">
        <a:defRPr sz="2648" kern="1200">
          <a:solidFill>
            <a:schemeClr val="tx1"/>
          </a:solidFill>
          <a:latin typeface="+mn-lt"/>
          <a:ea typeface="+mn-ea"/>
          <a:cs typeface="+mn-cs"/>
        </a:defRPr>
      </a:lvl4pPr>
      <a:lvl5pPr marL="2743194" algn="l" defTabSz="1371598" rtl="0" eaLnBrk="1" latinLnBrk="0" hangingPunct="1">
        <a:defRPr sz="2648" kern="1200">
          <a:solidFill>
            <a:schemeClr val="tx1"/>
          </a:solidFill>
          <a:latin typeface="+mn-lt"/>
          <a:ea typeface="+mn-ea"/>
          <a:cs typeface="+mn-cs"/>
        </a:defRPr>
      </a:lvl5pPr>
      <a:lvl6pPr marL="3428994" algn="l" defTabSz="1371598" rtl="0" eaLnBrk="1" latinLnBrk="0" hangingPunct="1">
        <a:defRPr sz="2648" kern="1200">
          <a:solidFill>
            <a:schemeClr val="tx1"/>
          </a:solidFill>
          <a:latin typeface="+mn-lt"/>
          <a:ea typeface="+mn-ea"/>
          <a:cs typeface="+mn-cs"/>
        </a:defRPr>
      </a:lvl6pPr>
      <a:lvl7pPr marL="4114791" algn="l" defTabSz="1371598" rtl="0" eaLnBrk="1" latinLnBrk="0" hangingPunct="1">
        <a:defRPr sz="2648" kern="1200">
          <a:solidFill>
            <a:schemeClr val="tx1"/>
          </a:solidFill>
          <a:latin typeface="+mn-lt"/>
          <a:ea typeface="+mn-ea"/>
          <a:cs typeface="+mn-cs"/>
        </a:defRPr>
      </a:lvl7pPr>
      <a:lvl8pPr marL="4800590" algn="l" defTabSz="1371598" rtl="0" eaLnBrk="1" latinLnBrk="0" hangingPunct="1">
        <a:defRPr sz="2648" kern="1200">
          <a:solidFill>
            <a:schemeClr val="tx1"/>
          </a:solidFill>
          <a:latin typeface="+mn-lt"/>
          <a:ea typeface="+mn-ea"/>
          <a:cs typeface="+mn-cs"/>
        </a:defRPr>
      </a:lvl8pPr>
      <a:lvl9pPr marL="5486390" algn="l" defTabSz="1371598" rtl="0" eaLnBrk="1" latinLnBrk="0" hangingPunct="1">
        <a:defRPr sz="26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28.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28.xml"/></Relationships>
</file>

<file path=ppt/slides/_rels/slide2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0.xml"/><Relationship Id="rId1" Type="http://schemas.openxmlformats.org/officeDocument/2006/relationships/slideLayout" Target="../slideLayouts/slideLayout55.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0.png"/><Relationship Id="rId1" Type="http://schemas.openxmlformats.org/officeDocument/2006/relationships/slideLayout" Target="../slideLayouts/slideLayout128.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3.tiff"/></Relationships>
</file>

<file path=ppt/slides/_rels/slide24.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1.xml"/><Relationship Id="rId1" Type="http://schemas.openxmlformats.org/officeDocument/2006/relationships/slideLayout" Target="../slideLayouts/slideLayout128.xml"/><Relationship Id="rId5" Type="http://schemas.microsoft.com/office/2007/relationships/hdphoto" Target="../media/hdphoto5.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8" Type="http://schemas.openxmlformats.org/officeDocument/2006/relationships/image" Target="../media/image75.tiff"/><Relationship Id="rId13" Type="http://schemas.openxmlformats.org/officeDocument/2006/relationships/image" Target="../media/image70.png"/><Relationship Id="rId3" Type="http://schemas.openxmlformats.org/officeDocument/2006/relationships/image" Target="../media/image76.emf"/><Relationship Id="rId7" Type="http://schemas.openxmlformats.org/officeDocument/2006/relationships/image" Target="../media/image80.emf"/><Relationship Id="rId12" Type="http://schemas.openxmlformats.org/officeDocument/2006/relationships/image" Target="../media/image84.emf"/><Relationship Id="rId2" Type="http://schemas.openxmlformats.org/officeDocument/2006/relationships/notesSlide" Target="../notesSlides/notesSlide22.xml"/><Relationship Id="rId1" Type="http://schemas.openxmlformats.org/officeDocument/2006/relationships/slideLayout" Target="../slideLayouts/slideLayout128.xml"/><Relationship Id="rId6" Type="http://schemas.openxmlformats.org/officeDocument/2006/relationships/image" Target="../media/image79.emf"/><Relationship Id="rId11" Type="http://schemas.openxmlformats.org/officeDocument/2006/relationships/image" Target="../media/image83.emf"/><Relationship Id="rId5" Type="http://schemas.openxmlformats.org/officeDocument/2006/relationships/image" Target="../media/image78.emf"/><Relationship Id="rId10" Type="http://schemas.openxmlformats.org/officeDocument/2006/relationships/image" Target="../media/image82.emf"/><Relationship Id="rId4" Type="http://schemas.openxmlformats.org/officeDocument/2006/relationships/image" Target="../media/image77.emf"/><Relationship Id="rId9" Type="http://schemas.openxmlformats.org/officeDocument/2006/relationships/image" Target="../media/image81.emf"/><Relationship Id="rId14" Type="http://schemas.microsoft.com/office/2007/relationships/hdphoto" Target="../media/hdphoto5.wdp"/></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4.tiff"/><Relationship Id="rId7"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128.xml"/><Relationship Id="rId6" Type="http://schemas.openxmlformats.org/officeDocument/2006/relationships/image" Target="../media/image86.png"/><Relationship Id="rId11" Type="http://schemas.microsoft.com/office/2007/relationships/hdphoto" Target="../media/hdphoto5.wdp"/><Relationship Id="rId5" Type="http://schemas.openxmlformats.org/officeDocument/2006/relationships/image" Target="../media/image85.png"/><Relationship Id="rId10" Type="http://schemas.openxmlformats.org/officeDocument/2006/relationships/image" Target="../media/image70.png"/><Relationship Id="rId4" Type="http://schemas.openxmlformats.org/officeDocument/2006/relationships/image" Target="../media/image78.emf"/><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0.png"/><Relationship Id="rId1" Type="http://schemas.openxmlformats.org/officeDocument/2006/relationships/slideLayout" Target="../slideLayouts/slideLayout128.xm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131.xml"/><Relationship Id="rId6" Type="http://schemas.microsoft.com/office/2007/relationships/hdphoto" Target="../media/hdphoto5.wdp"/><Relationship Id="rId5" Type="http://schemas.openxmlformats.org/officeDocument/2006/relationships/image" Target="../media/image70.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8" Type="http://schemas.openxmlformats.org/officeDocument/2006/relationships/image" Target="../media/image75.tiff"/><Relationship Id="rId3" Type="http://schemas.openxmlformats.org/officeDocument/2006/relationships/image" Target="../media/image78.emf"/><Relationship Id="rId7" Type="http://schemas.openxmlformats.org/officeDocument/2006/relationships/image" Target="../media/image73.tiff"/><Relationship Id="rId2" Type="http://schemas.openxmlformats.org/officeDocument/2006/relationships/notesSlide" Target="../notesSlides/notesSlide25.xml"/><Relationship Id="rId1" Type="http://schemas.openxmlformats.org/officeDocument/2006/relationships/slideLayout" Target="../slideLayouts/slideLayout128.xml"/><Relationship Id="rId6" Type="http://schemas.openxmlformats.org/officeDocument/2006/relationships/image" Target="../media/image74.tiff"/><Relationship Id="rId5" Type="http://schemas.microsoft.com/office/2007/relationships/hdphoto" Target="../media/hdphoto5.wdp"/><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8.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0.xml"/><Relationship Id="rId1" Type="http://schemas.openxmlformats.org/officeDocument/2006/relationships/slideLayout" Target="../slideLayouts/slideLayout199.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183.xml"/></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8.xml"/></Relationships>
</file>

<file path=ppt/slides/_rels/slide38.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79.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53.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1.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0.sv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microsoft.com/office/2007/relationships/hdphoto" Target="../media/hdphoto2.wdp"/><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svg"/><Relationship Id="rId4" Type="http://schemas.microsoft.com/office/2007/relationships/hdphoto" Target="../media/hdphoto1.wdp"/><Relationship Id="rId9" Type="http://schemas.openxmlformats.org/officeDocument/2006/relationships/image" Target="../media/image57.png"/><Relationship Id="rId1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099" name="Google Shape;2099;p321" descr="docker-swarm-circling-animation.gif"/>
          <p:cNvPicPr preferRelativeResize="0"/>
          <p:nvPr/>
        </p:nvPicPr>
        <p:blipFill>
          <a:blip r:embed="rId3">
            <a:alphaModFix/>
          </a:blip>
          <a:stretch>
            <a:fillRect/>
          </a:stretch>
        </p:blipFill>
        <p:spPr>
          <a:xfrm>
            <a:off x="5600700" y="714377"/>
            <a:ext cx="7086600" cy="8858250"/>
          </a:xfrm>
          <a:prstGeom prst="rect">
            <a:avLst/>
          </a:prstGeom>
          <a:noFill/>
          <a:ln>
            <a:noFill/>
          </a:ln>
        </p:spPr>
      </p:pic>
    </p:spTree>
    <p:extLst>
      <p:ext uri="{BB962C8B-B14F-4D97-AF65-F5344CB8AC3E}">
        <p14:creationId xmlns:p14="http://schemas.microsoft.com/office/powerpoint/2010/main" val="2295599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pic>
        <p:nvPicPr>
          <p:cNvPr id="1492" name="Google Shape;1492;p283"/>
          <p:cNvPicPr preferRelativeResize="0"/>
          <p:nvPr/>
        </p:nvPicPr>
        <p:blipFill>
          <a:blip r:embed="rId3">
            <a:alphaModFix/>
          </a:blip>
          <a:stretch>
            <a:fillRect/>
          </a:stretch>
        </p:blipFill>
        <p:spPr>
          <a:xfrm>
            <a:off x="0" y="4"/>
            <a:ext cx="18288048" cy="10287000"/>
          </a:xfrm>
          <a:prstGeom prst="rect">
            <a:avLst/>
          </a:prstGeom>
          <a:noFill/>
          <a:ln>
            <a:noFill/>
          </a:ln>
        </p:spPr>
      </p:pic>
      <p:sp>
        <p:nvSpPr>
          <p:cNvPr id="1493" name="Google Shape;1493;p283"/>
          <p:cNvSpPr/>
          <p:nvPr/>
        </p:nvSpPr>
        <p:spPr>
          <a:xfrm>
            <a:off x="0" y="6405728"/>
            <a:ext cx="18288000" cy="1989600"/>
          </a:xfrm>
          <a:prstGeom prst="rect">
            <a:avLst/>
          </a:prstGeom>
          <a:solidFill>
            <a:srgbClr val="000000">
              <a:alpha val="43850"/>
            </a:srgbClr>
          </a:solidFill>
          <a:ln>
            <a:noFill/>
          </a:ln>
        </p:spPr>
        <p:txBody>
          <a:bodyPr spcFirstLastPara="1" wrap="square" lIns="182850" tIns="91400" rIns="182850" bIns="91400" anchor="ctr" anchorCtr="0">
            <a:noAutofit/>
          </a:bodyPr>
          <a:lstStyle/>
          <a:p>
            <a:pPr algn="ctr">
              <a:buClrTx/>
            </a:pPr>
            <a:endParaRPr sz="4600" kern="1200">
              <a:solidFill>
                <a:srgbClr val="FFFFFF"/>
              </a:solidFill>
              <a:latin typeface="Quattrocento Sans"/>
              <a:ea typeface="Quattrocento Sans"/>
              <a:cs typeface="Quattrocento Sans"/>
              <a:sym typeface="Quattrocento Sans"/>
            </a:endParaRPr>
          </a:p>
        </p:txBody>
      </p:sp>
      <p:sp>
        <p:nvSpPr>
          <p:cNvPr id="1494" name="Google Shape;1494;p283"/>
          <p:cNvSpPr txBox="1">
            <a:spLocks noGrp="1"/>
          </p:cNvSpPr>
          <p:nvPr>
            <p:ph type="title"/>
          </p:nvPr>
        </p:nvSpPr>
        <p:spPr>
          <a:xfrm>
            <a:off x="452793" y="6722528"/>
            <a:ext cx="15986400" cy="1356000"/>
          </a:xfrm>
          <a:prstGeom prst="rect">
            <a:avLst/>
          </a:prstGeom>
        </p:spPr>
        <p:txBody>
          <a:bodyPr spcFirstLastPara="1" vert="horz" wrap="square" lIns="137150" tIns="137150" rIns="137150" bIns="137150" rtlCol="0" anchor="b" anchorCtr="0">
            <a:noAutofit/>
          </a:bodyPr>
          <a:lstStyle/>
          <a:p>
            <a:r>
              <a:rPr lang="en-US" dirty="0">
                <a:solidFill>
                  <a:srgbClr val="FFFFFF"/>
                </a:solidFill>
                <a:latin typeface="Arial"/>
              </a:rPr>
              <a:t>1. Containers</a:t>
            </a:r>
            <a:endParaRPr b="1"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3367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pic>
        <p:nvPicPr>
          <p:cNvPr id="2154" name="Google Shape;2154;p297"/>
          <p:cNvPicPr preferRelativeResize="0"/>
          <p:nvPr/>
        </p:nvPicPr>
        <p:blipFill>
          <a:blip r:embed="rId3">
            <a:alphaModFix/>
          </a:blip>
          <a:stretch>
            <a:fillRect/>
          </a:stretch>
        </p:blipFill>
        <p:spPr>
          <a:xfrm>
            <a:off x="1789800" y="1487777"/>
            <a:ext cx="14708404" cy="7311450"/>
          </a:xfrm>
          <a:prstGeom prst="rect">
            <a:avLst/>
          </a:prstGeom>
          <a:noFill/>
          <a:ln>
            <a:noFill/>
          </a:ln>
        </p:spPr>
      </p:pic>
    </p:spTree>
    <p:extLst>
      <p:ext uri="{BB962C8B-B14F-4D97-AF65-F5344CB8AC3E}">
        <p14:creationId xmlns:p14="http://schemas.microsoft.com/office/powerpoint/2010/main" val="62214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298"/>
          <p:cNvSpPr/>
          <p:nvPr/>
        </p:nvSpPr>
        <p:spPr>
          <a:xfrm>
            <a:off x="-2326" y="2322390"/>
            <a:ext cx="15964800" cy="5924400"/>
          </a:xfrm>
          <a:prstGeom prst="rect">
            <a:avLst/>
          </a:prstGeom>
          <a:solidFill>
            <a:srgbClr val="F2F2F2"/>
          </a:solidFill>
          <a:ln>
            <a:noFill/>
          </a:ln>
        </p:spPr>
        <p:txBody>
          <a:bodyPr spcFirstLastPara="1" wrap="square" lIns="137150" tIns="68550" rIns="137150" bIns="68550" anchor="ctr" anchorCtr="0">
            <a:noAutofit/>
          </a:bodyPr>
          <a:lstStyle/>
          <a:p>
            <a:pPr defTabSz="1828800"/>
            <a:endParaRPr sz="2200">
              <a:solidFill>
                <a:srgbClr val="F2F2F2"/>
              </a:solidFill>
            </a:endParaRPr>
          </a:p>
        </p:txBody>
      </p:sp>
      <p:sp>
        <p:nvSpPr>
          <p:cNvPr id="2160" name="Google Shape;2160;p298"/>
          <p:cNvSpPr/>
          <p:nvPr/>
        </p:nvSpPr>
        <p:spPr>
          <a:xfrm>
            <a:off x="12743642" y="2322406"/>
            <a:ext cx="3219000" cy="452400"/>
          </a:xfrm>
          <a:prstGeom prst="rect">
            <a:avLst/>
          </a:prstGeom>
          <a:solidFill>
            <a:srgbClr val="808080"/>
          </a:solidFill>
          <a:ln>
            <a:noFill/>
          </a:ln>
        </p:spPr>
        <p:txBody>
          <a:bodyPr spcFirstLastPara="1" wrap="square" lIns="137150" tIns="68550" rIns="137150" bIns="68550" anchor="ctr" anchorCtr="0">
            <a:noAutofit/>
          </a:bodyPr>
          <a:lstStyle/>
          <a:p>
            <a:pPr algn="ctr" defTabSz="1828800"/>
            <a:r>
              <a:rPr lang="en" sz="1800" b="1">
                <a:solidFill>
                  <a:srgbClr val="FFFFFF"/>
                </a:solidFill>
                <a:latin typeface="Open Sans"/>
                <a:ea typeface="Open Sans"/>
                <a:cs typeface="Open Sans"/>
                <a:sym typeface="Open Sans"/>
              </a:rPr>
              <a:t>JavaScript</a:t>
            </a:r>
            <a:endParaRPr sz="1800">
              <a:solidFill>
                <a:srgbClr val="FFFFFF"/>
              </a:solidFill>
              <a:latin typeface="Open Sans"/>
              <a:ea typeface="Open Sans"/>
              <a:cs typeface="Open Sans"/>
              <a:sym typeface="Open Sans"/>
            </a:endParaRPr>
          </a:p>
        </p:txBody>
      </p:sp>
      <p:sp>
        <p:nvSpPr>
          <p:cNvPr id="2161" name="Google Shape;2161;p298"/>
          <p:cNvSpPr txBox="1"/>
          <p:nvPr/>
        </p:nvSpPr>
        <p:spPr>
          <a:xfrm>
            <a:off x="423850" y="3111550"/>
            <a:ext cx="14973600" cy="4668000"/>
          </a:xfrm>
          <a:prstGeom prst="rect">
            <a:avLst/>
          </a:prstGeom>
          <a:noFill/>
          <a:ln>
            <a:noFill/>
          </a:ln>
        </p:spPr>
        <p:txBody>
          <a:bodyPr spcFirstLastPara="1" wrap="square" lIns="182850" tIns="182850" rIns="182850" bIns="182850" anchor="t" anchorCtr="0">
            <a:noAutofit/>
          </a:bodyPr>
          <a:lstStyle/>
          <a:p>
            <a:pPr defTabSz="1828800">
              <a:lnSpc>
                <a:spcPct val="150000"/>
              </a:lnSpc>
            </a:pPr>
            <a:r>
              <a:rPr lang="en" sz="2800" dirty="0">
                <a:latin typeface="Consolas"/>
                <a:ea typeface="Consolas"/>
                <a:cs typeface="Consolas"/>
                <a:sym typeface="Consolas"/>
              </a:rPr>
              <a:t>const http </a:t>
            </a:r>
            <a:r>
              <a:rPr lang="en" sz="2800" dirty="0">
                <a:solidFill>
                  <a:srgbClr val="0000FF"/>
                </a:solidFill>
                <a:latin typeface="Consolas"/>
                <a:ea typeface="Consolas"/>
                <a:cs typeface="Consolas"/>
                <a:sym typeface="Consolas"/>
              </a:rPr>
              <a:t>=</a:t>
            </a:r>
            <a:r>
              <a:rPr lang="en" sz="2800" dirty="0">
                <a:latin typeface="Consolas"/>
                <a:ea typeface="Consolas"/>
                <a:cs typeface="Consolas"/>
                <a:sym typeface="Consolas"/>
              </a:rPr>
              <a:t> require(</a:t>
            </a:r>
            <a:r>
              <a:rPr lang="en" sz="2800" dirty="0">
                <a:solidFill>
                  <a:srgbClr val="009933"/>
                </a:solidFill>
                <a:latin typeface="Consolas"/>
                <a:ea typeface="Consolas"/>
                <a:cs typeface="Consolas"/>
                <a:sym typeface="Consolas"/>
              </a:rPr>
              <a:t>'http'</a:t>
            </a:r>
            <a:r>
              <a:rPr lang="en" sz="2800" dirty="0">
                <a:latin typeface="Consolas"/>
                <a:ea typeface="Consolas"/>
                <a:cs typeface="Consolas"/>
                <a:sym typeface="Consolas"/>
              </a:rPr>
              <a:t>);</a:t>
            </a:r>
            <a:br>
              <a:rPr lang="en" sz="2800" dirty="0">
                <a:latin typeface="Consolas"/>
                <a:ea typeface="Consolas"/>
                <a:cs typeface="Consolas"/>
                <a:sym typeface="Consolas"/>
              </a:rPr>
            </a:br>
            <a:r>
              <a:rPr lang="en" sz="2800" dirty="0">
                <a:latin typeface="Consolas"/>
                <a:ea typeface="Consolas"/>
                <a:cs typeface="Consolas"/>
                <a:sym typeface="Consolas"/>
              </a:rPr>
              <a:t>const server </a:t>
            </a:r>
            <a:r>
              <a:rPr lang="en" sz="2800" dirty="0">
                <a:solidFill>
                  <a:srgbClr val="0000FF"/>
                </a:solidFill>
                <a:latin typeface="Consolas"/>
                <a:ea typeface="Consolas"/>
                <a:cs typeface="Consolas"/>
                <a:sym typeface="Consolas"/>
              </a:rPr>
              <a:t>=</a:t>
            </a:r>
            <a:r>
              <a:rPr lang="en" sz="2800" dirty="0">
                <a:latin typeface="Consolas"/>
                <a:ea typeface="Consolas"/>
                <a:cs typeface="Consolas"/>
                <a:sym typeface="Consolas"/>
              </a:rPr>
              <a:t> </a:t>
            </a:r>
            <a:r>
              <a:rPr lang="en" sz="2800" dirty="0" err="1">
                <a:latin typeface="Consolas"/>
                <a:ea typeface="Consolas"/>
                <a:cs typeface="Consolas"/>
                <a:sym typeface="Consolas"/>
              </a:rPr>
              <a:t>http.createServer</a:t>
            </a:r>
            <a:r>
              <a:rPr lang="en" sz="2800" dirty="0">
                <a:latin typeface="Consolas"/>
                <a:ea typeface="Consolas"/>
                <a:cs typeface="Consolas"/>
                <a:sym typeface="Consolas"/>
              </a:rPr>
              <a:t>((request, response) =&gt; {</a:t>
            </a:r>
            <a:br>
              <a:rPr lang="en" sz="2800" dirty="0">
                <a:latin typeface="Consolas"/>
                <a:ea typeface="Consolas"/>
                <a:cs typeface="Consolas"/>
                <a:sym typeface="Consolas"/>
              </a:rPr>
            </a:br>
            <a:r>
              <a:rPr lang="en" sz="2800" dirty="0">
                <a:latin typeface="Consolas"/>
                <a:ea typeface="Consolas"/>
                <a:cs typeface="Consolas"/>
                <a:sym typeface="Consolas"/>
              </a:rPr>
              <a:t>  </a:t>
            </a:r>
            <a:r>
              <a:rPr lang="en" sz="2800" dirty="0" err="1">
                <a:latin typeface="Consolas"/>
                <a:ea typeface="Consolas"/>
                <a:cs typeface="Consolas"/>
                <a:sym typeface="Consolas"/>
              </a:rPr>
              <a:t>response.writeHead</a:t>
            </a:r>
            <a:r>
              <a:rPr lang="en" sz="2800" dirty="0">
                <a:latin typeface="Consolas"/>
                <a:ea typeface="Consolas"/>
                <a:cs typeface="Consolas"/>
                <a:sym typeface="Consolas"/>
              </a:rPr>
              <a:t>(</a:t>
            </a:r>
            <a:r>
              <a:rPr lang="en" sz="2800" dirty="0">
                <a:solidFill>
                  <a:srgbClr val="0066FF"/>
                </a:solidFill>
                <a:latin typeface="Consolas"/>
                <a:ea typeface="Consolas"/>
                <a:cs typeface="Consolas"/>
                <a:sym typeface="Consolas"/>
              </a:rPr>
              <a:t>200</a:t>
            </a:r>
            <a:r>
              <a:rPr lang="en" sz="2800" dirty="0">
                <a:latin typeface="Consolas"/>
                <a:ea typeface="Consolas"/>
                <a:cs typeface="Consolas"/>
                <a:sym typeface="Consolas"/>
              </a:rPr>
              <a:t>, {</a:t>
            </a:r>
            <a:r>
              <a:rPr lang="en" sz="2800" dirty="0">
                <a:solidFill>
                  <a:srgbClr val="009933"/>
                </a:solidFill>
                <a:latin typeface="Consolas"/>
                <a:ea typeface="Consolas"/>
                <a:cs typeface="Consolas"/>
                <a:sym typeface="Consolas"/>
              </a:rPr>
              <a:t>"Content-Type"</a:t>
            </a:r>
            <a:r>
              <a:rPr lang="en" sz="2800" dirty="0">
                <a:latin typeface="Consolas"/>
                <a:ea typeface="Consolas"/>
                <a:cs typeface="Consolas"/>
                <a:sym typeface="Consolas"/>
              </a:rPr>
              <a:t>: </a:t>
            </a:r>
            <a:r>
              <a:rPr lang="en" sz="2800" dirty="0">
                <a:solidFill>
                  <a:srgbClr val="009933"/>
                </a:solidFill>
                <a:latin typeface="Consolas"/>
                <a:ea typeface="Consolas"/>
                <a:cs typeface="Consolas"/>
                <a:sym typeface="Consolas"/>
              </a:rPr>
              <a:t>"text/html"</a:t>
            </a:r>
            <a:r>
              <a:rPr lang="en" sz="2800" dirty="0">
                <a:latin typeface="Consolas"/>
                <a:ea typeface="Consolas"/>
                <a:cs typeface="Consolas"/>
                <a:sym typeface="Consolas"/>
              </a:rPr>
              <a:t>});</a:t>
            </a:r>
            <a:br>
              <a:rPr lang="en" sz="2800" dirty="0">
                <a:latin typeface="Consolas"/>
                <a:ea typeface="Consolas"/>
                <a:cs typeface="Consolas"/>
                <a:sym typeface="Consolas"/>
              </a:rPr>
            </a:br>
            <a:r>
              <a:rPr lang="en" sz="2800" dirty="0">
                <a:latin typeface="Consolas"/>
                <a:ea typeface="Consolas"/>
                <a:cs typeface="Consolas"/>
                <a:sym typeface="Consolas"/>
              </a:rPr>
              <a:t>  </a:t>
            </a:r>
            <a:r>
              <a:rPr lang="en" sz="2800" dirty="0" err="1">
                <a:latin typeface="Consolas"/>
                <a:ea typeface="Consolas"/>
                <a:cs typeface="Consolas"/>
                <a:sym typeface="Consolas"/>
              </a:rPr>
              <a:t>response.end</a:t>
            </a:r>
            <a:r>
              <a:rPr lang="en" sz="2800" dirty="0">
                <a:latin typeface="Consolas"/>
                <a:ea typeface="Consolas"/>
                <a:cs typeface="Consolas"/>
                <a:sym typeface="Consolas"/>
              </a:rPr>
              <a:t>(</a:t>
            </a:r>
            <a:r>
              <a:rPr lang="en" sz="2800" dirty="0">
                <a:solidFill>
                  <a:srgbClr val="009933"/>
                </a:solidFill>
                <a:latin typeface="Consolas"/>
                <a:ea typeface="Consolas"/>
                <a:cs typeface="Consolas"/>
                <a:sym typeface="Consolas"/>
              </a:rPr>
              <a:t>"&lt;h1&gt;Hello Docker!&lt;/h1&gt;</a:t>
            </a:r>
            <a:r>
              <a:rPr lang="en" sz="2800" dirty="0">
                <a:solidFill>
                  <a:srgbClr val="6782D3"/>
                </a:solidFill>
                <a:latin typeface="Consolas"/>
                <a:ea typeface="Consolas"/>
                <a:cs typeface="Consolas"/>
                <a:sym typeface="Consolas"/>
              </a:rPr>
              <a:t>\n</a:t>
            </a:r>
            <a:r>
              <a:rPr lang="en" sz="2800" dirty="0">
                <a:solidFill>
                  <a:srgbClr val="009933"/>
                </a:solidFill>
                <a:latin typeface="Consolas"/>
                <a:ea typeface="Consolas"/>
                <a:cs typeface="Consolas"/>
                <a:sym typeface="Consolas"/>
              </a:rPr>
              <a:t>"</a:t>
            </a:r>
            <a:r>
              <a:rPr lang="en" sz="2800" dirty="0">
                <a:latin typeface="Consolas"/>
                <a:ea typeface="Consolas"/>
                <a:cs typeface="Consolas"/>
                <a:sym typeface="Consolas"/>
              </a:rPr>
              <a:t>);</a:t>
            </a:r>
            <a:br>
              <a:rPr lang="en" sz="2800" dirty="0">
                <a:latin typeface="Consolas"/>
                <a:ea typeface="Consolas"/>
                <a:cs typeface="Consolas"/>
                <a:sym typeface="Consolas"/>
              </a:rPr>
            </a:br>
            <a:r>
              <a:rPr lang="en" sz="2800" dirty="0">
                <a:latin typeface="Consolas"/>
                <a:ea typeface="Consolas"/>
                <a:cs typeface="Consolas"/>
                <a:sym typeface="Consolas"/>
              </a:rPr>
              <a:t>});</a:t>
            </a:r>
            <a:endParaRPr sz="2800" dirty="0">
              <a:latin typeface="Consolas"/>
              <a:ea typeface="Consolas"/>
              <a:cs typeface="Consolas"/>
              <a:sym typeface="Consolas"/>
            </a:endParaRPr>
          </a:p>
          <a:p>
            <a:pPr defTabSz="1828800">
              <a:lnSpc>
                <a:spcPct val="150000"/>
              </a:lnSpc>
            </a:pPr>
            <a:endParaRPr sz="2800" dirty="0">
              <a:latin typeface="Consolas"/>
              <a:ea typeface="Consolas"/>
              <a:cs typeface="Consolas"/>
              <a:sym typeface="Consolas"/>
            </a:endParaRPr>
          </a:p>
          <a:p>
            <a:pPr defTabSz="1828800">
              <a:lnSpc>
                <a:spcPct val="150000"/>
              </a:lnSpc>
            </a:pPr>
            <a:r>
              <a:rPr lang="en" sz="2800" dirty="0" err="1">
                <a:latin typeface="Consolas"/>
                <a:ea typeface="Consolas"/>
                <a:cs typeface="Consolas"/>
                <a:sym typeface="Consolas"/>
              </a:rPr>
              <a:t>server.listen</a:t>
            </a:r>
            <a:r>
              <a:rPr lang="en" sz="2800" dirty="0">
                <a:latin typeface="Consolas"/>
                <a:ea typeface="Consolas"/>
                <a:cs typeface="Consolas"/>
                <a:sym typeface="Consolas"/>
              </a:rPr>
              <a:t>(</a:t>
            </a:r>
            <a:r>
              <a:rPr lang="en" sz="2800" dirty="0">
                <a:solidFill>
                  <a:srgbClr val="0066FF"/>
                </a:solidFill>
                <a:latin typeface="Consolas"/>
                <a:ea typeface="Consolas"/>
                <a:cs typeface="Consolas"/>
                <a:sym typeface="Consolas"/>
              </a:rPr>
              <a:t>3000</a:t>
            </a:r>
            <a:r>
              <a:rPr lang="en" sz="2800" dirty="0">
                <a:latin typeface="Consolas"/>
                <a:ea typeface="Consolas"/>
                <a:cs typeface="Consolas"/>
                <a:sym typeface="Consolas"/>
              </a:rPr>
              <a:t>);</a:t>
            </a:r>
            <a:endParaRPr sz="2800" dirty="0">
              <a:solidFill>
                <a:srgbClr val="75787A"/>
              </a:solidFill>
              <a:latin typeface="Inconsolata"/>
              <a:ea typeface="Inconsolata"/>
              <a:cs typeface="Inconsolata"/>
              <a:sym typeface="Inconsolata"/>
            </a:endParaRPr>
          </a:p>
        </p:txBody>
      </p:sp>
      <p:sp>
        <p:nvSpPr>
          <p:cNvPr id="2162" name="Google Shape;2162;p298"/>
          <p:cNvSpPr txBox="1"/>
          <p:nvPr/>
        </p:nvSpPr>
        <p:spPr>
          <a:xfrm>
            <a:off x="423850" y="967750"/>
            <a:ext cx="17483400" cy="1120200"/>
          </a:xfrm>
          <a:prstGeom prst="rect">
            <a:avLst/>
          </a:prstGeom>
          <a:noFill/>
          <a:ln>
            <a:noFill/>
          </a:ln>
        </p:spPr>
        <p:txBody>
          <a:bodyPr spcFirstLastPara="1" wrap="square" lIns="182850" tIns="182850" rIns="182850" bIns="182850" anchor="t" anchorCtr="0">
            <a:noAutofit/>
          </a:bodyPr>
          <a:lstStyle/>
          <a:p>
            <a:pPr defTabSz="1828800"/>
            <a:r>
              <a:rPr lang="en" sz="4800" dirty="0">
                <a:latin typeface="Amazon Ember Cd RC" panose="020B0606020204020204" pitchFamily="34" charset="0"/>
                <a:ea typeface="Amazon Ember Cd RC" panose="020B0606020204020204" pitchFamily="34" charset="0"/>
                <a:cs typeface="Amazon Ember Cd RC" panose="020B0606020204020204" pitchFamily="34" charset="0"/>
                <a:sym typeface="Open Sans"/>
              </a:rPr>
              <a:t>App</a:t>
            </a:r>
            <a:endParaRPr sz="4800" dirty="0">
              <a:latin typeface="Amazon Ember Cd RC" panose="020B0606020204020204" pitchFamily="34" charset="0"/>
              <a:ea typeface="Amazon Ember Cd RC" panose="020B0606020204020204" pitchFamily="34" charset="0"/>
              <a:cs typeface="Amazon Ember Cd RC" panose="020B0606020204020204" pitchFamily="34" charset="0"/>
              <a:sym typeface="Open Sans"/>
            </a:endParaRPr>
          </a:p>
        </p:txBody>
      </p:sp>
    </p:spTree>
    <p:extLst>
      <p:ext uri="{BB962C8B-B14F-4D97-AF65-F5344CB8AC3E}">
        <p14:creationId xmlns:p14="http://schemas.microsoft.com/office/powerpoint/2010/main" val="171706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299"/>
          <p:cNvSpPr/>
          <p:nvPr/>
        </p:nvSpPr>
        <p:spPr>
          <a:xfrm>
            <a:off x="-2326" y="2322390"/>
            <a:ext cx="15964800" cy="6996860"/>
          </a:xfrm>
          <a:prstGeom prst="rect">
            <a:avLst/>
          </a:prstGeom>
          <a:solidFill>
            <a:srgbClr val="F2F2F2"/>
          </a:solidFill>
          <a:ln>
            <a:noFill/>
          </a:ln>
        </p:spPr>
        <p:txBody>
          <a:bodyPr spcFirstLastPara="1" wrap="square" lIns="137150" tIns="68550" rIns="137150" bIns="68550" anchor="ctr" anchorCtr="0">
            <a:noAutofit/>
          </a:bodyPr>
          <a:lstStyle/>
          <a:p>
            <a:pPr defTabSz="1828800"/>
            <a:endParaRPr sz="2200">
              <a:solidFill>
                <a:srgbClr val="F2F2F2"/>
              </a:solidFill>
            </a:endParaRPr>
          </a:p>
        </p:txBody>
      </p:sp>
      <p:sp>
        <p:nvSpPr>
          <p:cNvPr id="2168" name="Google Shape;2168;p299"/>
          <p:cNvSpPr/>
          <p:nvPr/>
        </p:nvSpPr>
        <p:spPr>
          <a:xfrm>
            <a:off x="12743642" y="2322406"/>
            <a:ext cx="3219000" cy="452400"/>
          </a:xfrm>
          <a:prstGeom prst="rect">
            <a:avLst/>
          </a:prstGeom>
          <a:solidFill>
            <a:srgbClr val="808080"/>
          </a:solidFill>
          <a:ln>
            <a:noFill/>
          </a:ln>
        </p:spPr>
        <p:txBody>
          <a:bodyPr spcFirstLastPara="1" wrap="square" lIns="137150" tIns="68550" rIns="137150" bIns="68550" anchor="ctr" anchorCtr="0">
            <a:noAutofit/>
          </a:bodyPr>
          <a:lstStyle/>
          <a:p>
            <a:pPr algn="ctr" defTabSz="1828800"/>
            <a:r>
              <a:rPr lang="en" sz="1800" b="1">
                <a:solidFill>
                  <a:srgbClr val="FFFFFF"/>
                </a:solidFill>
                <a:latin typeface="Open Sans"/>
                <a:ea typeface="Open Sans"/>
                <a:cs typeface="Open Sans"/>
                <a:sym typeface="Open Sans"/>
              </a:rPr>
              <a:t>Docker</a:t>
            </a:r>
            <a:endParaRPr sz="1800">
              <a:solidFill>
                <a:srgbClr val="FFFFFF"/>
              </a:solidFill>
              <a:latin typeface="Open Sans"/>
              <a:ea typeface="Open Sans"/>
              <a:cs typeface="Open Sans"/>
              <a:sym typeface="Open Sans"/>
            </a:endParaRPr>
          </a:p>
        </p:txBody>
      </p:sp>
      <p:sp>
        <p:nvSpPr>
          <p:cNvPr id="2169" name="Google Shape;2169;p299"/>
          <p:cNvSpPr txBox="1"/>
          <p:nvPr/>
        </p:nvSpPr>
        <p:spPr>
          <a:xfrm>
            <a:off x="423849" y="3111550"/>
            <a:ext cx="15863073" cy="4668000"/>
          </a:xfrm>
          <a:prstGeom prst="rect">
            <a:avLst/>
          </a:prstGeom>
          <a:noFill/>
          <a:ln>
            <a:noFill/>
          </a:ln>
        </p:spPr>
        <p:txBody>
          <a:bodyPr spcFirstLastPara="1" wrap="square" lIns="182850" tIns="182850" rIns="182850" bIns="182850" anchor="t" anchorCtr="0">
            <a:noAutofit/>
          </a:bodyPr>
          <a:lstStyle/>
          <a:p>
            <a:pPr defTabSz="1828800">
              <a:lnSpc>
                <a:spcPct val="150000"/>
              </a:lnSpc>
              <a:buSzPts val="1100"/>
            </a:pPr>
            <a:r>
              <a:rPr lang="en" sz="2800" dirty="0">
                <a:solidFill>
                  <a:srgbClr val="B71C1C"/>
                </a:solidFill>
                <a:latin typeface="Consolas"/>
                <a:ea typeface="Consolas"/>
                <a:cs typeface="Consolas"/>
                <a:sym typeface="Consolas"/>
              </a:rPr>
              <a:t>FROM</a:t>
            </a:r>
            <a:r>
              <a:rPr lang="en" sz="2800" dirty="0">
                <a:latin typeface="Consolas"/>
                <a:ea typeface="Consolas"/>
                <a:cs typeface="Consolas"/>
                <a:sym typeface="Consolas"/>
              </a:rPr>
              <a:t> </a:t>
            </a:r>
            <a:r>
              <a:rPr lang="de-DE" sz="2800" dirty="0">
                <a:latin typeface="Consolas"/>
                <a:ea typeface="Consolas"/>
                <a:cs typeface="Consolas"/>
                <a:sym typeface="Consolas"/>
              </a:rPr>
              <a:t>node:12-alpine</a:t>
            </a:r>
            <a:r>
              <a:rPr lang="en" sz="2800" dirty="0">
                <a:latin typeface="Consolas"/>
                <a:ea typeface="Consolas"/>
                <a:cs typeface="Consolas"/>
                <a:sym typeface="Consolas"/>
              </a:rPr>
              <a:t>		</a:t>
            </a:r>
            <a:r>
              <a:rPr lang="en" sz="2800" dirty="0">
                <a:solidFill>
                  <a:srgbClr val="009933"/>
                </a:solidFill>
                <a:latin typeface="Consolas"/>
                <a:ea typeface="Consolas"/>
                <a:cs typeface="Consolas"/>
                <a:sym typeface="Consolas"/>
              </a:rPr>
              <a:t>// Which base image do I use?</a:t>
            </a:r>
            <a:endParaRPr sz="2800" dirty="0">
              <a:solidFill>
                <a:srgbClr val="009933"/>
              </a:solidFill>
              <a:latin typeface="Consolas"/>
              <a:ea typeface="Consolas"/>
              <a:cs typeface="Consolas"/>
              <a:sym typeface="Consolas"/>
            </a:endParaRPr>
          </a:p>
          <a:p>
            <a:pPr defTabSz="1828800">
              <a:lnSpc>
                <a:spcPct val="150000"/>
              </a:lnSpc>
              <a:buSzPts val="1100"/>
            </a:pPr>
            <a:r>
              <a:rPr lang="en" sz="2800" dirty="0">
                <a:solidFill>
                  <a:srgbClr val="B71C1C"/>
                </a:solidFill>
                <a:latin typeface="Consolas"/>
                <a:ea typeface="Consolas"/>
                <a:cs typeface="Consolas"/>
                <a:sym typeface="Consolas"/>
              </a:rPr>
              <a:t>EXPOSE</a:t>
            </a:r>
            <a:r>
              <a:rPr lang="en" sz="2800" dirty="0">
                <a:latin typeface="Consolas"/>
                <a:ea typeface="Consolas"/>
                <a:cs typeface="Consolas"/>
                <a:sym typeface="Consolas"/>
              </a:rPr>
              <a:t> 3000			</a:t>
            </a:r>
            <a:r>
              <a:rPr lang="en" sz="2800" dirty="0">
                <a:solidFill>
                  <a:srgbClr val="009933"/>
                </a:solidFill>
                <a:latin typeface="Consolas"/>
                <a:ea typeface="Consolas"/>
                <a:cs typeface="Consolas"/>
                <a:sym typeface="Consolas"/>
              </a:rPr>
              <a:t>// Which ports should I open?</a:t>
            </a:r>
            <a:endParaRPr sz="2800" dirty="0">
              <a:solidFill>
                <a:srgbClr val="009933"/>
              </a:solidFill>
              <a:latin typeface="Consolas"/>
              <a:ea typeface="Consolas"/>
              <a:cs typeface="Consolas"/>
              <a:sym typeface="Consolas"/>
            </a:endParaRPr>
          </a:p>
          <a:p>
            <a:pPr defTabSz="1828800">
              <a:lnSpc>
                <a:spcPct val="150000"/>
              </a:lnSpc>
              <a:buSzPts val="1100"/>
            </a:pPr>
            <a:r>
              <a:rPr lang="en" sz="2800" dirty="0">
                <a:solidFill>
                  <a:srgbClr val="B71C1C"/>
                </a:solidFill>
                <a:latin typeface="Consolas"/>
                <a:ea typeface="Consolas"/>
                <a:cs typeface="Consolas"/>
                <a:sym typeface="Consolas"/>
              </a:rPr>
              <a:t>ADD</a:t>
            </a:r>
            <a:r>
              <a:rPr lang="en" sz="2800" dirty="0">
                <a:latin typeface="Consolas"/>
                <a:ea typeface="Consolas"/>
                <a:cs typeface="Consolas"/>
                <a:sym typeface="Consolas"/>
              </a:rPr>
              <a:t> . /app			</a:t>
            </a:r>
            <a:r>
              <a:rPr lang="en" sz="2800" dirty="0">
                <a:solidFill>
                  <a:srgbClr val="009933"/>
                </a:solidFill>
                <a:latin typeface="Consolas"/>
                <a:ea typeface="Consolas"/>
                <a:cs typeface="Consolas"/>
                <a:sym typeface="Consolas"/>
              </a:rPr>
              <a:t>// What files do I need?</a:t>
            </a:r>
            <a:endParaRPr sz="2800" dirty="0">
              <a:solidFill>
                <a:srgbClr val="009933"/>
              </a:solidFill>
              <a:latin typeface="Consolas"/>
              <a:ea typeface="Consolas"/>
              <a:cs typeface="Consolas"/>
              <a:sym typeface="Consolas"/>
            </a:endParaRPr>
          </a:p>
          <a:p>
            <a:pPr defTabSz="1828800">
              <a:lnSpc>
                <a:spcPct val="150000"/>
              </a:lnSpc>
              <a:buSzPts val="1100"/>
            </a:pPr>
            <a:r>
              <a:rPr lang="en" sz="2800" dirty="0">
                <a:solidFill>
                  <a:srgbClr val="B71C1C"/>
                </a:solidFill>
                <a:latin typeface="Consolas"/>
                <a:ea typeface="Consolas"/>
                <a:cs typeface="Consolas"/>
                <a:sym typeface="Consolas"/>
              </a:rPr>
              <a:t>WORKDIR</a:t>
            </a:r>
            <a:r>
              <a:rPr lang="en" sz="2800" dirty="0">
                <a:latin typeface="Consolas"/>
                <a:ea typeface="Consolas"/>
                <a:cs typeface="Consolas"/>
                <a:sym typeface="Consolas"/>
              </a:rPr>
              <a:t> app			</a:t>
            </a:r>
            <a:r>
              <a:rPr lang="en" sz="2800" dirty="0">
                <a:solidFill>
                  <a:srgbClr val="009933"/>
                </a:solidFill>
                <a:latin typeface="Consolas"/>
                <a:ea typeface="Consolas"/>
                <a:cs typeface="Consolas"/>
                <a:sym typeface="Consolas"/>
              </a:rPr>
              <a:t>// Where do I run commands from?</a:t>
            </a:r>
            <a:endParaRPr sz="2800" dirty="0">
              <a:solidFill>
                <a:srgbClr val="009933"/>
              </a:solidFill>
              <a:latin typeface="Consolas"/>
              <a:ea typeface="Consolas"/>
              <a:cs typeface="Consolas"/>
              <a:sym typeface="Consolas"/>
            </a:endParaRPr>
          </a:p>
          <a:p>
            <a:pPr defTabSz="1828800">
              <a:lnSpc>
                <a:spcPct val="150000"/>
              </a:lnSpc>
              <a:buSzPts val="1100"/>
            </a:pPr>
            <a:r>
              <a:rPr lang="en" sz="2800" dirty="0">
                <a:solidFill>
                  <a:srgbClr val="B71C1C"/>
                </a:solidFill>
                <a:latin typeface="Consolas"/>
                <a:ea typeface="Consolas"/>
                <a:cs typeface="Consolas"/>
                <a:sym typeface="Consolas"/>
              </a:rPr>
              <a:t>RUN</a:t>
            </a:r>
            <a:r>
              <a:rPr lang="en" sz="2800" dirty="0">
                <a:latin typeface="Consolas"/>
                <a:ea typeface="Consolas"/>
                <a:cs typeface="Consolas"/>
                <a:sym typeface="Consolas"/>
              </a:rPr>
              <a:t> </a:t>
            </a:r>
            <a:r>
              <a:rPr lang="en" sz="2800" dirty="0" err="1">
                <a:latin typeface="Consolas"/>
                <a:ea typeface="Consolas"/>
                <a:cs typeface="Consolas"/>
                <a:sym typeface="Consolas"/>
              </a:rPr>
              <a:t>npm</a:t>
            </a:r>
            <a:r>
              <a:rPr lang="en" sz="2800" dirty="0">
                <a:latin typeface="Consolas"/>
                <a:ea typeface="Consolas"/>
                <a:cs typeface="Consolas"/>
                <a:sym typeface="Consolas"/>
              </a:rPr>
              <a:t> install			</a:t>
            </a:r>
            <a:r>
              <a:rPr lang="en" sz="2800" dirty="0">
                <a:solidFill>
                  <a:srgbClr val="009933"/>
                </a:solidFill>
                <a:latin typeface="Consolas"/>
                <a:ea typeface="Consolas"/>
                <a:cs typeface="Consolas"/>
                <a:sym typeface="Consolas"/>
              </a:rPr>
              <a:t>// How do I install dependencies?</a:t>
            </a:r>
            <a:endParaRPr sz="2800" dirty="0">
              <a:solidFill>
                <a:srgbClr val="009933"/>
              </a:solidFill>
              <a:latin typeface="Consolas"/>
              <a:ea typeface="Consolas"/>
              <a:cs typeface="Consolas"/>
              <a:sym typeface="Consolas"/>
            </a:endParaRPr>
          </a:p>
          <a:p>
            <a:pPr defTabSz="1828800">
              <a:lnSpc>
                <a:spcPct val="150000"/>
              </a:lnSpc>
              <a:buSzPts val="1100"/>
            </a:pPr>
            <a:r>
              <a:rPr lang="en" sz="2800" dirty="0">
                <a:solidFill>
                  <a:srgbClr val="B71C1C"/>
                </a:solidFill>
                <a:latin typeface="Consolas"/>
                <a:ea typeface="Consolas"/>
                <a:cs typeface="Consolas"/>
                <a:sym typeface="Consolas"/>
              </a:rPr>
              <a:t>CMD</a:t>
            </a:r>
            <a:r>
              <a:rPr lang="en" sz="2800" dirty="0">
                <a:latin typeface="Consolas"/>
                <a:ea typeface="Consolas"/>
                <a:cs typeface="Consolas"/>
                <a:sym typeface="Consolas"/>
              </a:rPr>
              <a:t> ["</a:t>
            </a:r>
            <a:r>
              <a:rPr lang="en" sz="2800" dirty="0" err="1">
                <a:latin typeface="Consolas"/>
                <a:ea typeface="Consolas"/>
                <a:cs typeface="Consolas"/>
                <a:sym typeface="Consolas"/>
              </a:rPr>
              <a:t>npm</a:t>
            </a:r>
            <a:r>
              <a:rPr lang="en" sz="2800" dirty="0">
                <a:latin typeface="Consolas"/>
                <a:ea typeface="Consolas"/>
                <a:cs typeface="Consolas"/>
                <a:sym typeface="Consolas"/>
              </a:rPr>
              <a:t>", "start"]		</a:t>
            </a:r>
            <a:r>
              <a:rPr lang="en" sz="2800" dirty="0">
                <a:solidFill>
                  <a:srgbClr val="009933"/>
                </a:solidFill>
                <a:latin typeface="Consolas"/>
                <a:ea typeface="Consolas"/>
                <a:cs typeface="Consolas"/>
                <a:sym typeface="Consolas"/>
              </a:rPr>
              <a:t>// How do I start the application?</a:t>
            </a:r>
            <a:endParaRPr sz="2800" dirty="0">
              <a:solidFill>
                <a:srgbClr val="009933"/>
              </a:solidFill>
              <a:latin typeface="Consolas"/>
              <a:ea typeface="Consolas"/>
              <a:cs typeface="Consolas"/>
              <a:sym typeface="Consolas"/>
            </a:endParaRPr>
          </a:p>
          <a:p>
            <a:pPr defTabSz="1828800">
              <a:lnSpc>
                <a:spcPct val="150000"/>
              </a:lnSpc>
              <a:buSzPts val="1100"/>
            </a:pPr>
            <a:endParaRPr sz="2800" dirty="0">
              <a:latin typeface="Consolas"/>
              <a:ea typeface="Consolas"/>
              <a:cs typeface="Consolas"/>
              <a:sym typeface="Consolas"/>
            </a:endParaRPr>
          </a:p>
          <a:p>
            <a:pPr defTabSz="1828800">
              <a:lnSpc>
                <a:spcPct val="150000"/>
              </a:lnSpc>
            </a:pPr>
            <a:endParaRPr sz="2800" dirty="0">
              <a:latin typeface="Consolas"/>
              <a:ea typeface="Consolas"/>
              <a:cs typeface="Consolas"/>
              <a:sym typeface="Consolas"/>
            </a:endParaRPr>
          </a:p>
        </p:txBody>
      </p:sp>
      <p:sp>
        <p:nvSpPr>
          <p:cNvPr id="2170" name="Google Shape;2170;p299"/>
          <p:cNvSpPr txBox="1"/>
          <p:nvPr/>
        </p:nvSpPr>
        <p:spPr>
          <a:xfrm>
            <a:off x="423850" y="967750"/>
            <a:ext cx="17483400" cy="1120200"/>
          </a:xfrm>
          <a:prstGeom prst="rect">
            <a:avLst/>
          </a:prstGeom>
          <a:noFill/>
          <a:ln>
            <a:noFill/>
          </a:ln>
        </p:spPr>
        <p:txBody>
          <a:bodyPr spcFirstLastPara="1" wrap="square" lIns="182850" tIns="182850" rIns="182850" bIns="182850" anchor="t" anchorCtr="0">
            <a:noAutofit/>
          </a:bodyPr>
          <a:lstStyle/>
          <a:p>
            <a:pPr defTabSz="1828800"/>
            <a:r>
              <a:rPr lang="en" sz="4800" dirty="0" err="1">
                <a:latin typeface="Amazon Ember Cd RC" panose="020B0606020204020204" pitchFamily="34" charset="0"/>
                <a:ea typeface="Amazon Ember Cd RC" panose="020B0606020204020204" pitchFamily="34" charset="0"/>
                <a:cs typeface="Amazon Ember Cd RC" panose="020B0606020204020204" pitchFamily="34" charset="0"/>
                <a:sym typeface="Open Sans"/>
              </a:rPr>
              <a:t>Dockerfile</a:t>
            </a:r>
            <a:endParaRPr sz="4800" dirty="0">
              <a:latin typeface="Amazon Ember Cd RC" panose="020B0606020204020204" pitchFamily="34" charset="0"/>
              <a:ea typeface="Amazon Ember Cd RC" panose="020B0606020204020204" pitchFamily="34" charset="0"/>
              <a:cs typeface="Amazon Ember Cd RC" panose="020B0606020204020204" pitchFamily="34" charset="0"/>
              <a:sym typeface="Open Sans"/>
            </a:endParaRPr>
          </a:p>
        </p:txBody>
      </p:sp>
    </p:spTree>
    <p:extLst>
      <p:ext uri="{BB962C8B-B14F-4D97-AF65-F5344CB8AC3E}">
        <p14:creationId xmlns:p14="http://schemas.microsoft.com/office/powerpoint/2010/main" val="16149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300"/>
          <p:cNvSpPr/>
          <p:nvPr/>
        </p:nvSpPr>
        <p:spPr>
          <a:xfrm>
            <a:off x="-2350" y="2322400"/>
            <a:ext cx="17065800" cy="7314600"/>
          </a:xfrm>
          <a:prstGeom prst="rect">
            <a:avLst/>
          </a:prstGeom>
          <a:solidFill>
            <a:srgbClr val="000000"/>
          </a:solidFill>
          <a:ln>
            <a:noFill/>
          </a:ln>
        </p:spPr>
        <p:txBody>
          <a:bodyPr spcFirstLastPara="1" wrap="square" lIns="137150" tIns="68550" rIns="137150" bIns="68550" anchor="ctr" anchorCtr="0">
            <a:noAutofit/>
          </a:bodyPr>
          <a:lstStyle/>
          <a:p>
            <a:pPr defTabSz="1828800"/>
            <a:endParaRPr sz="2200">
              <a:solidFill>
                <a:srgbClr val="F2F2F2"/>
              </a:solidFill>
            </a:endParaRPr>
          </a:p>
        </p:txBody>
      </p:sp>
      <p:sp>
        <p:nvSpPr>
          <p:cNvPr id="2176" name="Google Shape;2176;p300"/>
          <p:cNvSpPr/>
          <p:nvPr/>
        </p:nvSpPr>
        <p:spPr>
          <a:xfrm>
            <a:off x="13844450" y="2322400"/>
            <a:ext cx="3219000" cy="503400"/>
          </a:xfrm>
          <a:prstGeom prst="rect">
            <a:avLst/>
          </a:prstGeom>
          <a:solidFill>
            <a:srgbClr val="808080"/>
          </a:solidFill>
          <a:ln>
            <a:noFill/>
          </a:ln>
        </p:spPr>
        <p:txBody>
          <a:bodyPr spcFirstLastPara="1" wrap="square" lIns="137150" tIns="68550" rIns="137150" bIns="68550" anchor="ctr" anchorCtr="0">
            <a:noAutofit/>
          </a:bodyPr>
          <a:lstStyle/>
          <a:p>
            <a:pPr algn="ctr" defTabSz="1828800"/>
            <a:r>
              <a:rPr lang="en" sz="1800" b="1">
                <a:solidFill>
                  <a:srgbClr val="FFFFFF"/>
                </a:solidFill>
                <a:latin typeface="Open Sans"/>
                <a:ea typeface="Open Sans"/>
                <a:cs typeface="Open Sans"/>
                <a:sym typeface="Open Sans"/>
              </a:rPr>
              <a:t>Bash</a:t>
            </a:r>
            <a:endParaRPr sz="1800">
              <a:solidFill>
                <a:srgbClr val="FFFFFF"/>
              </a:solidFill>
              <a:latin typeface="Open Sans"/>
              <a:ea typeface="Open Sans"/>
              <a:cs typeface="Open Sans"/>
              <a:sym typeface="Open Sans"/>
            </a:endParaRPr>
          </a:p>
        </p:txBody>
      </p:sp>
      <p:sp>
        <p:nvSpPr>
          <p:cNvPr id="2177" name="Google Shape;2177;p300"/>
          <p:cNvSpPr txBox="1"/>
          <p:nvPr/>
        </p:nvSpPr>
        <p:spPr>
          <a:xfrm>
            <a:off x="423850" y="2629076"/>
            <a:ext cx="16752600" cy="4668000"/>
          </a:xfrm>
          <a:prstGeom prst="rect">
            <a:avLst/>
          </a:prstGeom>
          <a:noFill/>
          <a:ln>
            <a:noFill/>
          </a:ln>
        </p:spPr>
        <p:txBody>
          <a:bodyPr spcFirstLastPara="1" wrap="square" lIns="182850" tIns="182850" rIns="182850" bIns="182850" anchor="t" anchorCtr="0">
            <a:noAutofit/>
          </a:bodyPr>
          <a:lstStyle/>
          <a:p>
            <a:pPr defTabSz="1828800">
              <a:lnSpc>
                <a:spcPct val="150000"/>
              </a:lnSpc>
            </a:pPr>
            <a:r>
              <a:rPr lang="en" sz="3600" b="1" dirty="0">
                <a:solidFill>
                  <a:srgbClr val="FFFFFF"/>
                </a:solidFill>
                <a:latin typeface="Consolas"/>
                <a:ea typeface="Consolas"/>
                <a:cs typeface="Consolas"/>
                <a:sym typeface="Consolas"/>
              </a:rPr>
              <a:t># build the container</a:t>
            </a:r>
            <a:endParaRPr sz="3600" b="1" dirty="0">
              <a:solidFill>
                <a:srgbClr val="FFFFFF"/>
              </a:solidFill>
              <a:latin typeface="Consolas"/>
              <a:ea typeface="Consolas"/>
              <a:cs typeface="Consolas"/>
              <a:sym typeface="Consolas"/>
            </a:endParaRPr>
          </a:p>
          <a:p>
            <a:pPr defTabSz="1828800">
              <a:lnSpc>
                <a:spcPct val="150000"/>
              </a:lnSpc>
            </a:pPr>
            <a:r>
              <a:rPr lang="en" sz="3600" b="1" dirty="0">
                <a:solidFill>
                  <a:srgbClr val="FFFFFF"/>
                </a:solidFill>
                <a:latin typeface="Consolas"/>
                <a:ea typeface="Consolas"/>
                <a:cs typeface="Consolas"/>
                <a:sym typeface="Consolas"/>
              </a:rPr>
              <a:t>$ docker build -t </a:t>
            </a:r>
            <a:r>
              <a:rPr lang="en" sz="3600" b="1" dirty="0" err="1">
                <a:solidFill>
                  <a:srgbClr val="FFFFFF"/>
                </a:solidFill>
                <a:latin typeface="Consolas"/>
                <a:ea typeface="Consolas"/>
                <a:cs typeface="Consolas"/>
                <a:sym typeface="Consolas"/>
              </a:rPr>
              <a:t>spugachev</a:t>
            </a:r>
            <a:r>
              <a:rPr lang="en" sz="3600" b="1" dirty="0">
                <a:solidFill>
                  <a:srgbClr val="FFFFFF"/>
                </a:solidFill>
                <a:latin typeface="Consolas"/>
                <a:ea typeface="Consolas"/>
                <a:cs typeface="Consolas"/>
                <a:sym typeface="Consolas"/>
              </a:rPr>
              <a:t> .</a:t>
            </a:r>
            <a:endParaRPr sz="3600" b="1" dirty="0">
              <a:solidFill>
                <a:srgbClr val="FFFFFF"/>
              </a:solidFill>
              <a:latin typeface="Consolas"/>
              <a:ea typeface="Consolas"/>
              <a:cs typeface="Consolas"/>
              <a:sym typeface="Consolas"/>
            </a:endParaRPr>
          </a:p>
          <a:p>
            <a:pPr defTabSz="1828800">
              <a:lnSpc>
                <a:spcPct val="150000"/>
              </a:lnSpc>
            </a:pPr>
            <a:endParaRPr sz="3600" b="1" dirty="0">
              <a:solidFill>
                <a:srgbClr val="FFFFFF"/>
              </a:solidFill>
              <a:latin typeface="Consolas"/>
              <a:ea typeface="Consolas"/>
              <a:cs typeface="Consolas"/>
              <a:sym typeface="Consolas"/>
            </a:endParaRPr>
          </a:p>
          <a:p>
            <a:pPr defTabSz="1828800">
              <a:lnSpc>
                <a:spcPct val="150000"/>
              </a:lnSpc>
              <a:buSzPts val="1100"/>
            </a:pPr>
            <a:r>
              <a:rPr lang="en" sz="3600" b="1" dirty="0">
                <a:solidFill>
                  <a:srgbClr val="FFFFFF"/>
                </a:solidFill>
                <a:latin typeface="Consolas"/>
                <a:ea typeface="Consolas"/>
                <a:cs typeface="Consolas"/>
                <a:sym typeface="Consolas"/>
              </a:rPr>
              <a:t># push to registry</a:t>
            </a:r>
            <a:endParaRPr sz="3600" b="1" dirty="0">
              <a:solidFill>
                <a:srgbClr val="FFFFFF"/>
              </a:solidFill>
              <a:latin typeface="Consolas"/>
              <a:ea typeface="Consolas"/>
              <a:cs typeface="Consolas"/>
              <a:sym typeface="Consolas"/>
            </a:endParaRPr>
          </a:p>
          <a:p>
            <a:pPr defTabSz="1828800">
              <a:lnSpc>
                <a:spcPct val="150000"/>
              </a:lnSpc>
            </a:pPr>
            <a:r>
              <a:rPr lang="en" sz="3600" b="1" dirty="0">
                <a:solidFill>
                  <a:srgbClr val="FFFFFF"/>
                </a:solidFill>
                <a:latin typeface="Consolas"/>
                <a:ea typeface="Consolas"/>
                <a:cs typeface="Consolas"/>
                <a:sym typeface="Consolas"/>
              </a:rPr>
              <a:t>$ docker push </a:t>
            </a:r>
            <a:r>
              <a:rPr lang="en" sz="3600" b="1" dirty="0" err="1">
                <a:solidFill>
                  <a:srgbClr val="FFFFFF"/>
                </a:solidFill>
                <a:latin typeface="Consolas"/>
                <a:ea typeface="Consolas"/>
                <a:cs typeface="Consolas"/>
                <a:sym typeface="Consolas"/>
              </a:rPr>
              <a:t>spugachev</a:t>
            </a:r>
            <a:endParaRPr sz="3600" b="1" dirty="0">
              <a:solidFill>
                <a:srgbClr val="FFFFFF"/>
              </a:solidFill>
              <a:latin typeface="Consolas"/>
              <a:ea typeface="Consolas"/>
              <a:cs typeface="Consolas"/>
              <a:sym typeface="Consolas"/>
            </a:endParaRPr>
          </a:p>
          <a:p>
            <a:pPr defTabSz="1828800">
              <a:lnSpc>
                <a:spcPct val="150000"/>
              </a:lnSpc>
              <a:buSzPts val="1100"/>
            </a:pPr>
            <a:endParaRPr sz="3600" b="1" dirty="0">
              <a:solidFill>
                <a:srgbClr val="FFFFFF"/>
              </a:solidFill>
              <a:latin typeface="Consolas"/>
              <a:ea typeface="Consolas"/>
              <a:cs typeface="Consolas"/>
              <a:sym typeface="Consolas"/>
            </a:endParaRPr>
          </a:p>
          <a:p>
            <a:pPr defTabSz="1828800">
              <a:lnSpc>
                <a:spcPct val="150000"/>
              </a:lnSpc>
            </a:pPr>
            <a:r>
              <a:rPr lang="en" sz="3600" b="1" dirty="0">
                <a:solidFill>
                  <a:srgbClr val="FFFFFF"/>
                </a:solidFill>
                <a:latin typeface="Consolas"/>
                <a:ea typeface="Consolas"/>
                <a:cs typeface="Consolas"/>
                <a:sym typeface="Consolas"/>
              </a:rPr>
              <a:t># try it out!</a:t>
            </a:r>
            <a:endParaRPr sz="3600" b="1" dirty="0">
              <a:solidFill>
                <a:srgbClr val="FFFFFF"/>
              </a:solidFill>
              <a:latin typeface="Consolas"/>
              <a:ea typeface="Consolas"/>
              <a:cs typeface="Consolas"/>
              <a:sym typeface="Consolas"/>
            </a:endParaRPr>
          </a:p>
          <a:p>
            <a:pPr defTabSz="1828800">
              <a:lnSpc>
                <a:spcPct val="150000"/>
              </a:lnSpc>
            </a:pPr>
            <a:r>
              <a:rPr lang="en" sz="3600" b="1" dirty="0">
                <a:solidFill>
                  <a:srgbClr val="FFFFFF"/>
                </a:solidFill>
                <a:latin typeface="Consolas"/>
                <a:ea typeface="Consolas"/>
                <a:cs typeface="Consolas"/>
                <a:sym typeface="Consolas"/>
              </a:rPr>
              <a:t>$ docker run -p 3000:3000 -d </a:t>
            </a:r>
            <a:r>
              <a:rPr lang="en" sz="3600" b="1" dirty="0" err="1">
                <a:solidFill>
                  <a:srgbClr val="FFFFFF"/>
                </a:solidFill>
                <a:latin typeface="Consolas"/>
                <a:ea typeface="Consolas"/>
                <a:cs typeface="Consolas"/>
                <a:sym typeface="Consolas"/>
              </a:rPr>
              <a:t>spugachev</a:t>
            </a:r>
            <a:endParaRPr sz="3600" b="1" dirty="0">
              <a:solidFill>
                <a:srgbClr val="FFFFFF"/>
              </a:solidFill>
              <a:latin typeface="Consolas"/>
              <a:ea typeface="Consolas"/>
              <a:cs typeface="Consolas"/>
              <a:sym typeface="Consolas"/>
            </a:endParaRPr>
          </a:p>
          <a:p>
            <a:pPr defTabSz="1828800">
              <a:lnSpc>
                <a:spcPct val="150000"/>
              </a:lnSpc>
            </a:pPr>
            <a:endParaRPr sz="3600" b="1" dirty="0">
              <a:solidFill>
                <a:srgbClr val="FFFFFF"/>
              </a:solidFill>
              <a:latin typeface="Consolas"/>
              <a:ea typeface="Consolas"/>
              <a:cs typeface="Consolas"/>
              <a:sym typeface="Consolas"/>
            </a:endParaRPr>
          </a:p>
          <a:p>
            <a:pPr defTabSz="1828800">
              <a:lnSpc>
                <a:spcPct val="150000"/>
              </a:lnSpc>
            </a:pPr>
            <a:endParaRPr sz="3600" b="1" dirty="0">
              <a:solidFill>
                <a:srgbClr val="FFFFFF"/>
              </a:solidFill>
              <a:latin typeface="Consolas"/>
              <a:ea typeface="Consolas"/>
              <a:cs typeface="Consolas"/>
              <a:sym typeface="Consolas"/>
            </a:endParaRPr>
          </a:p>
          <a:p>
            <a:pPr defTabSz="1828800">
              <a:lnSpc>
                <a:spcPct val="150000"/>
              </a:lnSpc>
            </a:pPr>
            <a:endParaRPr sz="3600" b="1" dirty="0">
              <a:solidFill>
                <a:srgbClr val="FFFFFF"/>
              </a:solidFill>
              <a:latin typeface="Consolas"/>
              <a:ea typeface="Consolas"/>
              <a:cs typeface="Consolas"/>
              <a:sym typeface="Consolas"/>
            </a:endParaRPr>
          </a:p>
          <a:p>
            <a:pPr defTabSz="1828800">
              <a:lnSpc>
                <a:spcPct val="150000"/>
              </a:lnSpc>
            </a:pPr>
            <a:endParaRPr sz="2100" dirty="0">
              <a:latin typeface="Consolas"/>
              <a:ea typeface="Consolas"/>
              <a:cs typeface="Consolas"/>
              <a:sym typeface="Consolas"/>
            </a:endParaRPr>
          </a:p>
          <a:p>
            <a:pPr defTabSz="1828800">
              <a:lnSpc>
                <a:spcPct val="150000"/>
              </a:lnSpc>
            </a:pPr>
            <a:endParaRPr sz="2100" dirty="0">
              <a:latin typeface="Consolas"/>
              <a:ea typeface="Consolas"/>
              <a:cs typeface="Consolas"/>
              <a:sym typeface="Consolas"/>
            </a:endParaRPr>
          </a:p>
        </p:txBody>
      </p:sp>
      <p:sp>
        <p:nvSpPr>
          <p:cNvPr id="2178" name="Google Shape;2178;p300"/>
          <p:cNvSpPr txBox="1"/>
          <p:nvPr/>
        </p:nvSpPr>
        <p:spPr>
          <a:xfrm>
            <a:off x="423850" y="967750"/>
            <a:ext cx="17483400" cy="1120200"/>
          </a:xfrm>
          <a:prstGeom prst="rect">
            <a:avLst/>
          </a:prstGeom>
          <a:noFill/>
          <a:ln>
            <a:noFill/>
          </a:ln>
        </p:spPr>
        <p:txBody>
          <a:bodyPr spcFirstLastPara="1" wrap="square" lIns="182850" tIns="182850" rIns="182850" bIns="182850" anchor="t" anchorCtr="0">
            <a:noAutofit/>
          </a:bodyPr>
          <a:lstStyle/>
          <a:p>
            <a:pPr defTabSz="1828800"/>
            <a:r>
              <a:rPr lang="en" sz="4800" dirty="0">
                <a:latin typeface="Amazon Ember Cd RC" panose="020B0606020204020204" pitchFamily="34" charset="0"/>
                <a:ea typeface="Amazon Ember Cd RC" panose="020B0606020204020204" pitchFamily="34" charset="0"/>
                <a:cs typeface="Amazon Ember Cd RC" panose="020B0606020204020204" pitchFamily="34" charset="0"/>
                <a:sym typeface="Open Sans"/>
              </a:rPr>
              <a:t>Build &amp; run the container</a:t>
            </a:r>
            <a:endParaRPr sz="4800" dirty="0">
              <a:latin typeface="Amazon Ember Cd RC" panose="020B0606020204020204" pitchFamily="34" charset="0"/>
              <a:ea typeface="Amazon Ember Cd RC" panose="020B0606020204020204" pitchFamily="34" charset="0"/>
              <a:cs typeface="Amazon Ember Cd RC" panose="020B0606020204020204" pitchFamily="34" charset="0"/>
              <a:sym typeface="Open Sans"/>
            </a:endParaRPr>
          </a:p>
        </p:txBody>
      </p:sp>
    </p:spTree>
    <p:extLst>
      <p:ext uri="{BB962C8B-B14F-4D97-AF65-F5344CB8AC3E}">
        <p14:creationId xmlns:p14="http://schemas.microsoft.com/office/powerpoint/2010/main" val="416063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182"/>
        <p:cNvGrpSpPr/>
        <p:nvPr/>
      </p:nvGrpSpPr>
      <p:grpSpPr>
        <a:xfrm>
          <a:off x="0" y="0"/>
          <a:ext cx="0" cy="0"/>
          <a:chOff x="0" y="0"/>
          <a:chExt cx="0" cy="0"/>
        </a:xfrm>
      </p:grpSpPr>
      <p:pic>
        <p:nvPicPr>
          <p:cNvPr id="2183" name="Google Shape;2183;p301"/>
          <p:cNvPicPr preferRelativeResize="0"/>
          <p:nvPr/>
        </p:nvPicPr>
        <p:blipFill>
          <a:blip r:embed="rId3">
            <a:alphaModFix/>
          </a:blip>
          <a:stretch>
            <a:fillRect/>
          </a:stretch>
        </p:blipFill>
        <p:spPr>
          <a:xfrm>
            <a:off x="4444550" y="2474896"/>
            <a:ext cx="9286452" cy="6964852"/>
          </a:xfrm>
          <a:prstGeom prst="rect">
            <a:avLst/>
          </a:prstGeom>
          <a:noFill/>
          <a:ln>
            <a:noFill/>
          </a:ln>
        </p:spPr>
      </p:pic>
      <p:sp>
        <p:nvSpPr>
          <p:cNvPr id="2184" name="Google Shape;2184;p301"/>
          <p:cNvSpPr txBox="1"/>
          <p:nvPr/>
        </p:nvSpPr>
        <p:spPr>
          <a:xfrm>
            <a:off x="423850" y="967750"/>
            <a:ext cx="17483400" cy="1120200"/>
          </a:xfrm>
          <a:prstGeom prst="rect">
            <a:avLst/>
          </a:prstGeom>
          <a:noFill/>
          <a:ln>
            <a:noFill/>
          </a:ln>
        </p:spPr>
        <p:txBody>
          <a:bodyPr spcFirstLastPara="1" wrap="square" lIns="182850" tIns="182850" rIns="182850" bIns="182850" anchor="t" anchorCtr="0">
            <a:noAutofit/>
          </a:bodyPr>
          <a:lstStyle/>
          <a:p>
            <a:pPr defTabSz="1828800"/>
            <a:r>
              <a:rPr lang="en" sz="4800">
                <a:latin typeface="Open Sans"/>
                <a:ea typeface="Open Sans"/>
                <a:cs typeface="Open Sans"/>
                <a:sym typeface="Open Sans"/>
              </a:rPr>
              <a:t>Docker Image</a:t>
            </a:r>
            <a:endParaRPr sz="4800">
              <a:latin typeface="Open Sans"/>
              <a:ea typeface="Open Sans"/>
              <a:cs typeface="Open Sans"/>
              <a:sym typeface="Open Sans"/>
            </a:endParaRPr>
          </a:p>
        </p:txBody>
      </p:sp>
    </p:spTree>
    <p:extLst>
      <p:ext uri="{BB962C8B-B14F-4D97-AF65-F5344CB8AC3E}">
        <p14:creationId xmlns:p14="http://schemas.microsoft.com/office/powerpoint/2010/main" val="729823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302"/>
          <p:cNvSpPr/>
          <p:nvPr/>
        </p:nvSpPr>
        <p:spPr>
          <a:xfrm>
            <a:off x="5311600" y="5177100"/>
            <a:ext cx="1627200" cy="631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r>
              <a:rPr lang="en" sz="2800">
                <a:latin typeface="Roboto"/>
                <a:ea typeface="Roboto"/>
                <a:cs typeface="Roboto"/>
                <a:sym typeface="Roboto"/>
              </a:rPr>
              <a:t>build</a:t>
            </a:r>
            <a:endParaRPr sz="2800">
              <a:latin typeface="Roboto"/>
              <a:ea typeface="Roboto"/>
              <a:cs typeface="Roboto"/>
              <a:sym typeface="Roboto"/>
            </a:endParaRPr>
          </a:p>
        </p:txBody>
      </p:sp>
      <p:sp>
        <p:nvSpPr>
          <p:cNvPr id="2190" name="Google Shape;2190;p302"/>
          <p:cNvSpPr/>
          <p:nvPr/>
        </p:nvSpPr>
        <p:spPr>
          <a:xfrm>
            <a:off x="1761350" y="3792050"/>
            <a:ext cx="3388800" cy="36978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r>
              <a:rPr lang="en" sz="4800">
                <a:latin typeface="Roboto"/>
                <a:ea typeface="Roboto"/>
                <a:cs typeface="Roboto"/>
                <a:sym typeface="Roboto"/>
              </a:rPr>
              <a:t>Dockerfile</a:t>
            </a:r>
            <a:endParaRPr sz="4800">
              <a:latin typeface="Roboto"/>
              <a:ea typeface="Roboto"/>
              <a:cs typeface="Roboto"/>
              <a:sym typeface="Roboto"/>
            </a:endParaRPr>
          </a:p>
        </p:txBody>
      </p:sp>
      <p:sp>
        <p:nvSpPr>
          <p:cNvPr id="2191" name="Google Shape;2191;p302"/>
          <p:cNvSpPr/>
          <p:nvPr/>
        </p:nvSpPr>
        <p:spPr>
          <a:xfrm>
            <a:off x="7100250" y="4820700"/>
            <a:ext cx="3388800" cy="13446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r>
              <a:rPr lang="en" sz="4800">
                <a:latin typeface="Roboto"/>
                <a:ea typeface="Roboto"/>
                <a:cs typeface="Roboto"/>
                <a:sym typeface="Roboto"/>
              </a:rPr>
              <a:t>Image</a:t>
            </a:r>
            <a:endParaRPr sz="4800">
              <a:latin typeface="Roboto"/>
              <a:ea typeface="Roboto"/>
              <a:cs typeface="Roboto"/>
              <a:sym typeface="Roboto"/>
            </a:endParaRPr>
          </a:p>
        </p:txBody>
      </p:sp>
      <p:sp>
        <p:nvSpPr>
          <p:cNvPr id="2192" name="Google Shape;2192;p302"/>
          <p:cNvSpPr/>
          <p:nvPr/>
        </p:nvSpPr>
        <p:spPr>
          <a:xfrm rot="-2428102">
            <a:off x="10499302" y="3998964"/>
            <a:ext cx="1627048" cy="631596"/>
          </a:xfrm>
          <a:prstGeom prst="rightArrow">
            <a:avLst>
              <a:gd name="adj1" fmla="val 50000"/>
              <a:gd name="adj2" fmla="val 57549"/>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r>
              <a:rPr lang="en" sz="2800">
                <a:latin typeface="Roboto"/>
                <a:ea typeface="Roboto"/>
                <a:cs typeface="Roboto"/>
                <a:sym typeface="Roboto"/>
              </a:rPr>
              <a:t>run</a:t>
            </a:r>
            <a:endParaRPr sz="2800">
              <a:latin typeface="Roboto"/>
              <a:ea typeface="Roboto"/>
              <a:cs typeface="Roboto"/>
              <a:sym typeface="Roboto"/>
            </a:endParaRPr>
          </a:p>
        </p:txBody>
      </p:sp>
      <p:sp>
        <p:nvSpPr>
          <p:cNvPr id="2193" name="Google Shape;2193;p302"/>
          <p:cNvSpPr/>
          <p:nvPr/>
        </p:nvSpPr>
        <p:spPr>
          <a:xfrm rot="-1268">
            <a:off x="10750352" y="5177124"/>
            <a:ext cx="1627200" cy="631800"/>
          </a:xfrm>
          <a:prstGeom prst="rightArrow">
            <a:avLst>
              <a:gd name="adj1" fmla="val 50000"/>
              <a:gd name="adj2" fmla="val 57549"/>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r>
              <a:rPr lang="en" sz="2800">
                <a:latin typeface="Roboto"/>
                <a:ea typeface="Roboto"/>
                <a:cs typeface="Roboto"/>
                <a:sym typeface="Roboto"/>
              </a:rPr>
              <a:t>run</a:t>
            </a:r>
            <a:endParaRPr sz="2800">
              <a:latin typeface="Roboto"/>
              <a:ea typeface="Roboto"/>
              <a:cs typeface="Roboto"/>
              <a:sym typeface="Roboto"/>
            </a:endParaRPr>
          </a:p>
        </p:txBody>
      </p:sp>
      <p:sp>
        <p:nvSpPr>
          <p:cNvPr id="2194" name="Google Shape;2194;p302"/>
          <p:cNvSpPr/>
          <p:nvPr/>
        </p:nvSpPr>
        <p:spPr>
          <a:xfrm rot="2711653">
            <a:off x="10499301" y="6386882"/>
            <a:ext cx="1627062" cy="631732"/>
          </a:xfrm>
          <a:prstGeom prst="rightArrow">
            <a:avLst>
              <a:gd name="adj1" fmla="val 50000"/>
              <a:gd name="adj2" fmla="val 57549"/>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r>
              <a:rPr lang="en" sz="2800">
                <a:latin typeface="Roboto"/>
                <a:ea typeface="Roboto"/>
                <a:cs typeface="Roboto"/>
                <a:sym typeface="Roboto"/>
              </a:rPr>
              <a:t>run</a:t>
            </a:r>
            <a:endParaRPr sz="2800">
              <a:latin typeface="Roboto"/>
              <a:ea typeface="Roboto"/>
              <a:cs typeface="Roboto"/>
              <a:sym typeface="Roboto"/>
            </a:endParaRPr>
          </a:p>
        </p:txBody>
      </p:sp>
      <p:sp>
        <p:nvSpPr>
          <p:cNvPr id="2195" name="Google Shape;2195;p302"/>
          <p:cNvSpPr/>
          <p:nvPr/>
        </p:nvSpPr>
        <p:spPr>
          <a:xfrm>
            <a:off x="12062000" y="2205300"/>
            <a:ext cx="2770200" cy="176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r>
              <a:rPr lang="en" sz="2800">
                <a:latin typeface="Roboto"/>
                <a:ea typeface="Roboto"/>
                <a:cs typeface="Roboto"/>
                <a:sym typeface="Roboto"/>
              </a:rPr>
              <a:t>Container</a:t>
            </a:r>
            <a:endParaRPr sz="2800">
              <a:latin typeface="Roboto"/>
              <a:ea typeface="Roboto"/>
              <a:cs typeface="Roboto"/>
              <a:sym typeface="Roboto"/>
            </a:endParaRPr>
          </a:p>
        </p:txBody>
      </p:sp>
      <p:sp>
        <p:nvSpPr>
          <p:cNvPr id="2196" name="Google Shape;2196;p302"/>
          <p:cNvSpPr/>
          <p:nvPr/>
        </p:nvSpPr>
        <p:spPr>
          <a:xfrm>
            <a:off x="12770200" y="4513700"/>
            <a:ext cx="2770200" cy="176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r>
              <a:rPr lang="en" sz="2800">
                <a:latin typeface="Roboto"/>
                <a:ea typeface="Roboto"/>
                <a:cs typeface="Roboto"/>
                <a:sym typeface="Roboto"/>
              </a:rPr>
              <a:t>Container</a:t>
            </a:r>
            <a:endParaRPr sz="2800">
              <a:latin typeface="Roboto"/>
              <a:ea typeface="Roboto"/>
              <a:cs typeface="Roboto"/>
              <a:sym typeface="Roboto"/>
            </a:endParaRPr>
          </a:p>
        </p:txBody>
      </p:sp>
      <p:sp>
        <p:nvSpPr>
          <p:cNvPr id="2197" name="Google Shape;2197;p302"/>
          <p:cNvSpPr/>
          <p:nvPr/>
        </p:nvSpPr>
        <p:spPr>
          <a:xfrm>
            <a:off x="12268200" y="6768300"/>
            <a:ext cx="2770200" cy="176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r>
              <a:rPr lang="en" sz="2800">
                <a:latin typeface="Roboto"/>
                <a:ea typeface="Roboto"/>
                <a:cs typeface="Roboto"/>
                <a:sym typeface="Roboto"/>
              </a:rPr>
              <a:t>Container</a:t>
            </a:r>
            <a:endParaRPr sz="2800">
              <a:latin typeface="Roboto"/>
              <a:ea typeface="Roboto"/>
              <a:cs typeface="Roboto"/>
              <a:sym typeface="Roboto"/>
            </a:endParaRPr>
          </a:p>
        </p:txBody>
      </p:sp>
      <p:sp>
        <p:nvSpPr>
          <p:cNvPr id="2198" name="Google Shape;2198;p302"/>
          <p:cNvSpPr txBox="1"/>
          <p:nvPr/>
        </p:nvSpPr>
        <p:spPr>
          <a:xfrm>
            <a:off x="423850" y="967750"/>
            <a:ext cx="17483400" cy="1120200"/>
          </a:xfrm>
          <a:prstGeom prst="rect">
            <a:avLst/>
          </a:prstGeom>
          <a:noFill/>
          <a:ln>
            <a:noFill/>
          </a:ln>
        </p:spPr>
        <p:txBody>
          <a:bodyPr spcFirstLastPara="1" wrap="square" lIns="182850" tIns="182850" rIns="182850" bIns="182850" anchor="t" anchorCtr="0">
            <a:noAutofit/>
          </a:bodyPr>
          <a:lstStyle/>
          <a:p>
            <a:pPr defTabSz="1828800"/>
            <a:r>
              <a:rPr lang="en" sz="4800">
                <a:latin typeface="Open Sans"/>
                <a:ea typeface="Open Sans"/>
                <a:cs typeface="Open Sans"/>
                <a:sym typeface="Open Sans"/>
              </a:rPr>
              <a:t>Docker</a:t>
            </a:r>
            <a:endParaRPr sz="4800">
              <a:latin typeface="Open Sans"/>
              <a:ea typeface="Open Sans"/>
              <a:cs typeface="Open Sans"/>
              <a:sym typeface="Open Sans"/>
            </a:endParaRPr>
          </a:p>
        </p:txBody>
      </p:sp>
    </p:spTree>
    <p:extLst>
      <p:ext uri="{BB962C8B-B14F-4D97-AF65-F5344CB8AC3E}">
        <p14:creationId xmlns:p14="http://schemas.microsoft.com/office/powerpoint/2010/main" val="1621955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2"/>
        <p:cNvGrpSpPr/>
        <p:nvPr/>
      </p:nvGrpSpPr>
      <p:grpSpPr>
        <a:xfrm>
          <a:off x="0" y="0"/>
          <a:ext cx="0" cy="0"/>
          <a:chOff x="0" y="0"/>
          <a:chExt cx="0" cy="0"/>
        </a:xfrm>
      </p:grpSpPr>
      <p:sp>
        <p:nvSpPr>
          <p:cNvPr id="2203" name="Google Shape;2203;p303"/>
          <p:cNvSpPr txBox="1">
            <a:spLocks noGrp="1"/>
          </p:cNvSpPr>
          <p:nvPr>
            <p:ph type="ctrTitle"/>
          </p:nvPr>
        </p:nvSpPr>
        <p:spPr>
          <a:xfrm>
            <a:off x="423850" y="1845100"/>
            <a:ext cx="8197200" cy="3904800"/>
          </a:xfrm>
          <a:prstGeom prst="rect">
            <a:avLst/>
          </a:prstGeom>
        </p:spPr>
        <p:txBody>
          <a:bodyPr spcFirstLastPara="1" wrap="square" lIns="182850" tIns="182850" rIns="182850" bIns="182850" anchor="t" anchorCtr="0">
            <a:noAutofit/>
          </a:bodyPr>
          <a:lstStyle/>
          <a:p>
            <a:r>
              <a:rPr lang="en" dirty="0"/>
              <a:t>“Write programs that do one thing, and do it well. Write programs that work together”</a:t>
            </a:r>
            <a:endParaRPr dirty="0"/>
          </a:p>
        </p:txBody>
      </p:sp>
      <p:sp>
        <p:nvSpPr>
          <p:cNvPr id="2204" name="Google Shape;2204;p303"/>
          <p:cNvSpPr txBox="1">
            <a:spLocks noGrp="1"/>
          </p:cNvSpPr>
          <p:nvPr>
            <p:ph type="subTitle" idx="1"/>
          </p:nvPr>
        </p:nvSpPr>
        <p:spPr>
          <a:xfrm>
            <a:off x="423850" y="4072100"/>
            <a:ext cx="6993600" cy="652200"/>
          </a:xfrm>
          <a:prstGeom prst="rect">
            <a:avLst/>
          </a:prstGeom>
        </p:spPr>
        <p:txBody>
          <a:bodyPr spcFirstLastPara="1" wrap="square" lIns="182850" tIns="182850" rIns="182850" bIns="182850" anchor="ctr" anchorCtr="0">
            <a:noAutofit/>
          </a:bodyPr>
          <a:lstStyle/>
          <a:p>
            <a:r>
              <a:rPr lang="en"/>
              <a:t>- Unix Philosophy</a:t>
            </a:r>
            <a:endParaRPr/>
          </a:p>
        </p:txBody>
      </p:sp>
      <p:grpSp>
        <p:nvGrpSpPr>
          <p:cNvPr id="2205" name="Google Shape;2205;p303"/>
          <p:cNvGrpSpPr/>
          <p:nvPr/>
        </p:nvGrpSpPr>
        <p:grpSpPr>
          <a:xfrm>
            <a:off x="566800" y="1102915"/>
            <a:ext cx="7902600" cy="471650"/>
            <a:chOff x="283400" y="551457"/>
            <a:chExt cx="3951300" cy="235825"/>
          </a:xfrm>
        </p:grpSpPr>
        <p:pic>
          <p:nvPicPr>
            <p:cNvPr id="2206" name="Google Shape;2206;p303"/>
            <p:cNvPicPr preferRelativeResize="0"/>
            <p:nvPr/>
          </p:nvPicPr>
          <p:blipFill>
            <a:blip r:embed="rId3">
              <a:alphaModFix/>
            </a:blip>
            <a:stretch>
              <a:fillRect/>
            </a:stretch>
          </p:blipFill>
          <p:spPr>
            <a:xfrm>
              <a:off x="2126625" y="551457"/>
              <a:ext cx="264844" cy="235825"/>
            </a:xfrm>
            <a:prstGeom prst="rect">
              <a:avLst/>
            </a:prstGeom>
            <a:noFill/>
            <a:ln>
              <a:noFill/>
            </a:ln>
          </p:spPr>
        </p:pic>
        <p:cxnSp>
          <p:nvCxnSpPr>
            <p:cNvPr id="2207" name="Google Shape;2207;p303"/>
            <p:cNvCxnSpPr/>
            <p:nvPr/>
          </p:nvCxnSpPr>
          <p:spPr>
            <a:xfrm>
              <a:off x="283400" y="669363"/>
              <a:ext cx="1700400" cy="0"/>
            </a:xfrm>
            <a:prstGeom prst="straightConnector1">
              <a:avLst/>
            </a:prstGeom>
            <a:noFill/>
            <a:ln w="9525" cap="flat" cmpd="sng">
              <a:solidFill>
                <a:srgbClr val="989898"/>
              </a:solidFill>
              <a:prstDash val="solid"/>
              <a:round/>
              <a:headEnd type="none" w="med" len="med"/>
              <a:tailEnd type="none" w="med" len="med"/>
            </a:ln>
          </p:spPr>
        </p:cxnSp>
        <p:cxnSp>
          <p:nvCxnSpPr>
            <p:cNvPr id="2208" name="Google Shape;2208;p303"/>
            <p:cNvCxnSpPr/>
            <p:nvPr/>
          </p:nvCxnSpPr>
          <p:spPr>
            <a:xfrm>
              <a:off x="2534300" y="669363"/>
              <a:ext cx="1700400" cy="0"/>
            </a:xfrm>
            <a:prstGeom prst="straightConnector1">
              <a:avLst/>
            </a:prstGeom>
            <a:noFill/>
            <a:ln w="9525" cap="flat" cmpd="sng">
              <a:solidFill>
                <a:srgbClr val="989898"/>
              </a:solidFill>
              <a:prstDash val="solid"/>
              <a:round/>
              <a:headEnd type="none" w="med" len="med"/>
              <a:tailEnd type="none" w="med" len="med"/>
            </a:ln>
          </p:spPr>
        </p:cxnSp>
      </p:grpSp>
      <p:sp>
        <p:nvSpPr>
          <p:cNvPr id="2209" name="Google Shape;2209;p303"/>
          <p:cNvSpPr txBox="1"/>
          <p:nvPr/>
        </p:nvSpPr>
        <p:spPr>
          <a:xfrm>
            <a:off x="10740550" y="3638700"/>
            <a:ext cx="7215600" cy="3009600"/>
          </a:xfrm>
          <a:prstGeom prst="rect">
            <a:avLst/>
          </a:prstGeom>
          <a:noFill/>
          <a:ln>
            <a:noFill/>
          </a:ln>
        </p:spPr>
        <p:txBody>
          <a:bodyPr spcFirstLastPara="1" wrap="square" lIns="182850" tIns="182850" rIns="182850" bIns="182850" anchor="t" anchorCtr="0">
            <a:noAutofit/>
          </a:bodyPr>
          <a:lstStyle/>
          <a:p>
            <a:pPr defTabSz="1828800"/>
            <a:r>
              <a:rPr lang="en" sz="19200">
                <a:solidFill>
                  <a:srgbClr val="4285F5"/>
                </a:solidFill>
                <a:latin typeface="Montserrat"/>
                <a:ea typeface="Montserrat"/>
                <a:cs typeface="Montserrat"/>
                <a:sym typeface="Montserrat"/>
              </a:rPr>
              <a:t>U</a:t>
            </a:r>
            <a:r>
              <a:rPr lang="en" sz="19200">
                <a:solidFill>
                  <a:srgbClr val="F23A35"/>
                </a:solidFill>
                <a:latin typeface="Montserrat"/>
                <a:ea typeface="Montserrat"/>
                <a:cs typeface="Montserrat"/>
                <a:sym typeface="Montserrat"/>
              </a:rPr>
              <a:t>N</a:t>
            </a:r>
            <a:r>
              <a:rPr lang="en" sz="19200">
                <a:solidFill>
                  <a:srgbClr val="F4B400"/>
                </a:solidFill>
                <a:latin typeface="Montserrat"/>
                <a:ea typeface="Montserrat"/>
                <a:cs typeface="Montserrat"/>
                <a:sym typeface="Montserrat"/>
              </a:rPr>
              <a:t>I</a:t>
            </a:r>
            <a:r>
              <a:rPr lang="en" sz="19200">
                <a:solidFill>
                  <a:srgbClr val="0F9D58"/>
                </a:solidFill>
                <a:latin typeface="Montserrat"/>
                <a:ea typeface="Montserrat"/>
                <a:cs typeface="Montserrat"/>
                <a:sym typeface="Montserrat"/>
              </a:rPr>
              <a:t>X</a:t>
            </a:r>
            <a:endParaRPr sz="19200">
              <a:solidFill>
                <a:srgbClr val="0F9D58"/>
              </a:solidFill>
              <a:latin typeface="Montserrat"/>
              <a:ea typeface="Montserrat"/>
              <a:cs typeface="Montserrat"/>
              <a:sym typeface="Montserrat"/>
            </a:endParaRPr>
          </a:p>
        </p:txBody>
      </p:sp>
    </p:spTree>
    <p:extLst>
      <p:ext uri="{BB962C8B-B14F-4D97-AF65-F5344CB8AC3E}">
        <p14:creationId xmlns:p14="http://schemas.microsoft.com/office/powerpoint/2010/main" val="2525160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pic>
        <p:nvPicPr>
          <p:cNvPr id="2214" name="Google Shape;2214;p304"/>
          <p:cNvPicPr preferRelativeResize="0"/>
          <p:nvPr/>
        </p:nvPicPr>
        <p:blipFill>
          <a:blip r:embed="rId3">
            <a:alphaModFix/>
          </a:blip>
          <a:stretch>
            <a:fillRect/>
          </a:stretch>
        </p:blipFill>
        <p:spPr>
          <a:xfrm>
            <a:off x="4374003" y="1252477"/>
            <a:ext cx="9539998" cy="7782050"/>
          </a:xfrm>
          <a:prstGeom prst="rect">
            <a:avLst/>
          </a:prstGeom>
          <a:noFill/>
          <a:ln>
            <a:noFill/>
          </a:ln>
        </p:spPr>
      </p:pic>
    </p:spTree>
    <p:extLst>
      <p:ext uri="{BB962C8B-B14F-4D97-AF65-F5344CB8AC3E}">
        <p14:creationId xmlns:p14="http://schemas.microsoft.com/office/powerpoint/2010/main" val="2089645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pic>
        <p:nvPicPr>
          <p:cNvPr id="1703" name="Google Shape;1703;p313"/>
          <p:cNvPicPr preferRelativeResize="0"/>
          <p:nvPr/>
        </p:nvPicPr>
        <p:blipFill rotWithShape="1">
          <a:blip r:embed="rId3">
            <a:alphaModFix/>
          </a:blip>
          <a:srcRect/>
          <a:stretch/>
        </p:blipFill>
        <p:spPr>
          <a:xfrm>
            <a:off x="0" y="-515134"/>
            <a:ext cx="18288000" cy="17459400"/>
          </a:xfrm>
          <a:prstGeom prst="rect">
            <a:avLst/>
          </a:prstGeom>
          <a:noFill/>
          <a:ln>
            <a:noFill/>
          </a:ln>
        </p:spPr>
      </p:pic>
      <p:sp>
        <p:nvSpPr>
          <p:cNvPr id="1704" name="Google Shape;1704;p313"/>
          <p:cNvSpPr/>
          <p:nvPr/>
        </p:nvSpPr>
        <p:spPr>
          <a:xfrm>
            <a:off x="10411900" y="5233600"/>
            <a:ext cx="7876200" cy="3552600"/>
          </a:xfrm>
          <a:prstGeom prst="rect">
            <a:avLst/>
          </a:prstGeom>
          <a:solidFill>
            <a:srgbClr val="4285F4">
              <a:alpha val="82750"/>
            </a:srgbClr>
          </a:solidFill>
          <a:ln>
            <a:noFill/>
          </a:ln>
        </p:spPr>
        <p:txBody>
          <a:bodyPr spcFirstLastPara="1" wrap="square" lIns="182850" tIns="91400" rIns="182850" bIns="91400" anchor="t" anchorCtr="0">
            <a:noAutofit/>
          </a:bodyPr>
          <a:lstStyle/>
          <a:p>
            <a:pPr>
              <a:buClrTx/>
            </a:pPr>
            <a:endParaRPr sz="5760" kern="1200">
              <a:latin typeface="Amazon Ember"/>
              <a:ea typeface="+mn-ea"/>
              <a:cs typeface="+mn-cs"/>
            </a:endParaRPr>
          </a:p>
        </p:txBody>
      </p:sp>
      <p:sp>
        <p:nvSpPr>
          <p:cNvPr id="1705" name="Google Shape;1705;p313"/>
          <p:cNvSpPr txBox="1"/>
          <p:nvPr/>
        </p:nvSpPr>
        <p:spPr>
          <a:xfrm>
            <a:off x="10972173" y="5233576"/>
            <a:ext cx="7077600" cy="3552600"/>
          </a:xfrm>
          <a:prstGeom prst="rect">
            <a:avLst/>
          </a:prstGeom>
          <a:noFill/>
          <a:ln>
            <a:noFill/>
          </a:ln>
        </p:spPr>
        <p:txBody>
          <a:bodyPr spcFirstLastPara="1" wrap="square" lIns="137150" tIns="68550" rIns="137150" bIns="68550" anchor="ctr" anchorCtr="0">
            <a:noAutofit/>
          </a:bodyPr>
          <a:lstStyle/>
          <a:p>
            <a:pPr>
              <a:buClrTx/>
              <a:buSzPts val="800"/>
            </a:pPr>
            <a:r>
              <a:rPr lang="en" sz="4800" b="1" kern="1200" dirty="0">
                <a:solidFill>
                  <a:srgbClr val="FFFFFF"/>
                </a:solidFill>
                <a:latin typeface="Helvetica Neue"/>
                <a:ea typeface="Helvetica Neue"/>
                <a:cs typeface="Helvetica Neue"/>
                <a:sym typeface="Helvetica Neue"/>
              </a:rPr>
              <a:t>DEMO</a:t>
            </a:r>
            <a:endParaRPr lang="de-DE" sz="4800" b="1" kern="1200" dirty="0">
              <a:solidFill>
                <a:srgbClr val="FFFFFF"/>
              </a:solidFill>
              <a:latin typeface="Helvetica Neue"/>
              <a:ea typeface="Helvetica Neue"/>
              <a:cs typeface="Helvetica Neue"/>
              <a:sym typeface="Helvetica Neue"/>
            </a:endParaRPr>
          </a:p>
          <a:p>
            <a:pPr>
              <a:buClrTx/>
              <a:buSzPts val="800"/>
            </a:pPr>
            <a:r>
              <a:rPr lang="en-US" sz="4000" kern="1200" dirty="0">
                <a:solidFill>
                  <a:srgbClr val="F3F3F3"/>
                </a:solidFill>
                <a:latin typeface="Helvetica Neue"/>
                <a:ea typeface="Helvetica Neue"/>
                <a:cs typeface="Helvetica Neue"/>
                <a:sym typeface="Helvetica Neue"/>
              </a:rPr>
              <a:t>Docker &amp; Containers</a:t>
            </a:r>
            <a:endParaRPr lang="de-DE" sz="4000" kern="1200" dirty="0">
              <a:solidFill>
                <a:srgbClr val="F3F3F3"/>
              </a:solidFill>
              <a:latin typeface="Helvetica Neue"/>
              <a:ea typeface="Helvetica Neue"/>
              <a:cs typeface="Helvetica Neue"/>
              <a:sym typeface="Helvetica Neue"/>
            </a:endParaRPr>
          </a:p>
          <a:p>
            <a:pPr>
              <a:buClrTx/>
              <a:buSzPts val="800"/>
            </a:pPr>
            <a:endParaRPr sz="4000" kern="1200"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3668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6CCF0C0F-1A6B-1645-B60E-BB747DA69B0E}"/>
              </a:ext>
            </a:extLst>
          </p:cNvPr>
          <p:cNvSpPr>
            <a:spLocks noGrp="1"/>
          </p:cNvSpPr>
          <p:nvPr>
            <p:ph type="body" sz="quarter" idx="10"/>
          </p:nvPr>
        </p:nvSpPr>
        <p:spPr>
          <a:xfrm>
            <a:off x="685801" y="7159649"/>
            <a:ext cx="7808842" cy="1361499"/>
          </a:xfrm>
        </p:spPr>
        <p:txBody>
          <a:bodyPr>
            <a:normAutofit fontScale="47500" lnSpcReduction="20000"/>
          </a:bodyPr>
          <a:lstStyle/>
          <a:p>
            <a:r>
              <a:rPr lang="en-US" sz="9600" dirty="0"/>
              <a:t>Sergey </a:t>
            </a:r>
            <a:r>
              <a:rPr lang="en-US" sz="9600" dirty="0" err="1"/>
              <a:t>Pugachev</a:t>
            </a:r>
            <a:endParaRPr lang="en-US" sz="9600" dirty="0"/>
          </a:p>
          <a:p>
            <a:r>
              <a:rPr lang="en-US" sz="9600" dirty="0"/>
              <a:t>Solutions Architect, AWS</a:t>
            </a:r>
          </a:p>
          <a:p>
            <a:endParaRPr lang="en-US" sz="5000" dirty="0"/>
          </a:p>
          <a:p>
            <a:endParaRPr lang="ru-RU" sz="5000" dirty="0"/>
          </a:p>
        </p:txBody>
      </p:sp>
      <p:sp>
        <p:nvSpPr>
          <p:cNvPr id="7" name="Text Placeholder 3">
            <a:extLst>
              <a:ext uri="{FF2B5EF4-FFF2-40B4-BE49-F238E27FC236}">
                <a16:creationId xmlns:a16="http://schemas.microsoft.com/office/drawing/2014/main" id="{6568B5A0-D2B1-5D4A-B081-43D17C38ED07}"/>
              </a:ext>
            </a:extLst>
          </p:cNvPr>
          <p:cNvSpPr>
            <a:spLocks noGrp="1"/>
          </p:cNvSpPr>
          <p:nvPr>
            <p:ph type="body" sz="quarter" idx="12"/>
          </p:nvPr>
        </p:nvSpPr>
        <p:spPr>
          <a:xfrm>
            <a:off x="685801" y="3816458"/>
            <a:ext cx="17389549" cy="1489074"/>
          </a:xfrm>
        </p:spPr>
        <p:txBody>
          <a:bodyPr/>
          <a:lstStyle/>
          <a:p>
            <a:pPr lvl="0">
              <a:buClrTx/>
            </a:pPr>
            <a:r>
              <a:rPr lang="en-US" dirty="0" err="1">
                <a:solidFill>
                  <a:srgbClr val="232F3E"/>
                </a:solidFill>
              </a:rPr>
              <a:t>Dockerize</a:t>
            </a:r>
            <a:r>
              <a:rPr lang="en-US" dirty="0">
                <a:solidFill>
                  <a:srgbClr val="232F3E"/>
                </a:solidFill>
              </a:rPr>
              <a:t> your applications</a:t>
            </a:r>
          </a:p>
          <a:p>
            <a:pPr lvl="0">
              <a:buClrTx/>
            </a:pPr>
            <a:r>
              <a:rPr lang="en-US" dirty="0">
                <a:solidFill>
                  <a:srgbClr val="232F3E"/>
                </a:solidFill>
              </a:rPr>
              <a:t>with AWS: ECS/</a:t>
            </a:r>
            <a:r>
              <a:rPr lang="en-US" dirty="0" err="1">
                <a:solidFill>
                  <a:srgbClr val="232F3E"/>
                </a:solidFill>
              </a:rPr>
              <a:t>Fargate</a:t>
            </a:r>
            <a:r>
              <a:rPr lang="en-US" dirty="0">
                <a:solidFill>
                  <a:srgbClr val="232F3E"/>
                </a:solidFill>
              </a:rPr>
              <a:t>/EKS </a:t>
            </a:r>
          </a:p>
          <a:p>
            <a:pPr lvl="0">
              <a:buClrTx/>
            </a:pPr>
            <a:endParaRPr lang="en-US" sz="6000" dirty="0">
              <a:solidFill>
                <a:srgbClr val="232F3E"/>
              </a:solidFill>
            </a:endParaRPr>
          </a:p>
        </p:txBody>
      </p:sp>
      <p:pic>
        <p:nvPicPr>
          <p:cNvPr id="12" name="Picture 11" descr="C:\Users\v-sepuga\Desktop\Untitled.png">
            <a:extLst>
              <a:ext uri="{FF2B5EF4-FFF2-40B4-BE49-F238E27FC236}">
                <a16:creationId xmlns:a16="http://schemas.microsoft.com/office/drawing/2014/main" id="{D49AB850-9B6C-C94C-9F17-D7C309238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3383732" y="3040588"/>
            <a:ext cx="5063756" cy="7525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660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02" y="479303"/>
            <a:ext cx="16410608" cy="1605706"/>
          </a:xfrm>
        </p:spPr>
        <p:txBody>
          <a:bodyPr/>
          <a:lstStyle/>
          <a:p>
            <a:r>
              <a:rPr lang="en-US" dirty="0">
                <a:solidFill>
                  <a:schemeClr val="bg1"/>
                </a:solidFill>
                <a:latin typeface="Amazon Ember Cd RC" charset="0"/>
                <a:ea typeface="Amazon Ember Cd RC" charset="0"/>
                <a:cs typeface="Amazon Ember Cd RC" charset="0"/>
              </a:rPr>
              <a:t>Managing many containers is hard</a:t>
            </a:r>
          </a:p>
        </p:txBody>
      </p:sp>
      <p:pic>
        <p:nvPicPr>
          <p:cNvPr id="426" name="Picture 425">
            <a:extLst>
              <a:ext uri="{FF2B5EF4-FFF2-40B4-BE49-F238E27FC236}">
                <a16:creationId xmlns:a16="http://schemas.microsoft.com/office/drawing/2014/main" id="{3913117E-8A49-6D4A-BA6D-49E274C4171E}"/>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180443" y="-88893"/>
            <a:ext cx="2107558" cy="2107558"/>
          </a:xfrm>
          <a:prstGeom prst="rect">
            <a:avLst/>
          </a:prstGeom>
        </p:spPr>
      </p:pic>
      <p:grpSp>
        <p:nvGrpSpPr>
          <p:cNvPr id="452" name="Group 34">
            <a:extLst>
              <a:ext uri="{FF2B5EF4-FFF2-40B4-BE49-F238E27FC236}">
                <a16:creationId xmlns:a16="http://schemas.microsoft.com/office/drawing/2014/main" id="{DC229D7A-3F5D-5D4C-8107-807105FD081B}"/>
              </a:ext>
            </a:extLst>
          </p:cNvPr>
          <p:cNvGrpSpPr>
            <a:grpSpLocks/>
          </p:cNvGrpSpPr>
          <p:nvPr/>
        </p:nvGrpSpPr>
        <p:grpSpPr bwMode="auto">
          <a:xfrm>
            <a:off x="741515" y="2755937"/>
            <a:ext cx="2226862" cy="1777934"/>
            <a:chOff x="989033" y="1757186"/>
            <a:chExt cx="3148442" cy="1940845"/>
          </a:xfrm>
        </p:grpSpPr>
        <p:sp>
          <p:nvSpPr>
            <p:cNvPr id="453" name="Rounded Rectangle 452">
              <a:extLst>
                <a:ext uri="{FF2B5EF4-FFF2-40B4-BE49-F238E27FC236}">
                  <a16:creationId xmlns:a16="http://schemas.microsoft.com/office/drawing/2014/main" id="{F2AE4DBF-290A-BA41-8D61-1ADF94185945}"/>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54" name="Rounded Rectangle 453">
              <a:extLst>
                <a:ext uri="{FF2B5EF4-FFF2-40B4-BE49-F238E27FC236}">
                  <a16:creationId xmlns:a16="http://schemas.microsoft.com/office/drawing/2014/main" id="{75BC5BB2-9162-C14B-AA90-62EA3DA7E5EE}"/>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55" name="Rounded Rectangle 454">
              <a:extLst>
                <a:ext uri="{FF2B5EF4-FFF2-40B4-BE49-F238E27FC236}">
                  <a16:creationId xmlns:a16="http://schemas.microsoft.com/office/drawing/2014/main" id="{CA43AE57-2E6A-9240-9BD5-007495415C98}"/>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56" name="Rounded Rectangle 455">
              <a:extLst>
                <a:ext uri="{FF2B5EF4-FFF2-40B4-BE49-F238E27FC236}">
                  <a16:creationId xmlns:a16="http://schemas.microsoft.com/office/drawing/2014/main" id="{232D79BF-BCDB-FE41-AE99-AEFEA0B9233E}"/>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57" name="Rounded Rectangle 456">
              <a:extLst>
                <a:ext uri="{FF2B5EF4-FFF2-40B4-BE49-F238E27FC236}">
                  <a16:creationId xmlns:a16="http://schemas.microsoft.com/office/drawing/2014/main" id="{D47DE57D-2820-6D4E-AD89-C8CCE8E9A35E}"/>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58" name="Rounded Rectangle 457">
              <a:extLst>
                <a:ext uri="{FF2B5EF4-FFF2-40B4-BE49-F238E27FC236}">
                  <a16:creationId xmlns:a16="http://schemas.microsoft.com/office/drawing/2014/main" id="{B680EFAC-05EB-4C40-8559-3B70568258E8}"/>
                </a:ext>
              </a:extLst>
            </p:cNvPr>
            <p:cNvSpPr/>
            <p:nvPr/>
          </p:nvSpPr>
          <p:spPr>
            <a:xfrm>
              <a:off x="1119640" y="1757186"/>
              <a:ext cx="1225843" cy="412892"/>
            </a:xfrm>
            <a:prstGeom prst="roundRect">
              <a:avLst/>
            </a:prstGeom>
            <a:solidFill>
              <a:srgbClr val="FFFF0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459" name="Rounded Rectangle 458">
            <a:extLst>
              <a:ext uri="{FF2B5EF4-FFF2-40B4-BE49-F238E27FC236}">
                <a16:creationId xmlns:a16="http://schemas.microsoft.com/office/drawing/2014/main" id="{A8A1A962-DFEF-6643-96FE-57FC07F00A1A}"/>
              </a:ext>
            </a:extLst>
          </p:cNvPr>
          <p:cNvSpPr/>
          <p:nvPr/>
        </p:nvSpPr>
        <p:spPr bwMode="auto">
          <a:xfrm>
            <a:off x="750380" y="2653206"/>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60" name="Rounded Rectangle 459">
            <a:extLst>
              <a:ext uri="{FF2B5EF4-FFF2-40B4-BE49-F238E27FC236}">
                <a16:creationId xmlns:a16="http://schemas.microsoft.com/office/drawing/2014/main" id="{A4EC840C-7700-7E46-8F58-93C4685B223A}"/>
              </a:ext>
            </a:extLst>
          </p:cNvPr>
          <p:cNvSpPr/>
          <p:nvPr/>
        </p:nvSpPr>
        <p:spPr bwMode="auto">
          <a:xfrm>
            <a:off x="1932605" y="2653205"/>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470" name="Group 34">
            <a:extLst>
              <a:ext uri="{FF2B5EF4-FFF2-40B4-BE49-F238E27FC236}">
                <a16:creationId xmlns:a16="http://schemas.microsoft.com/office/drawing/2014/main" id="{024AF472-5317-2441-A9F8-420D23A97FF9}"/>
              </a:ext>
            </a:extLst>
          </p:cNvPr>
          <p:cNvGrpSpPr>
            <a:grpSpLocks/>
          </p:cNvGrpSpPr>
          <p:nvPr/>
        </p:nvGrpSpPr>
        <p:grpSpPr bwMode="auto">
          <a:xfrm>
            <a:off x="3137569" y="2762647"/>
            <a:ext cx="2226862" cy="1777934"/>
            <a:chOff x="989033" y="1757186"/>
            <a:chExt cx="3148442" cy="1940845"/>
          </a:xfrm>
        </p:grpSpPr>
        <p:sp>
          <p:nvSpPr>
            <p:cNvPr id="471" name="Rounded Rectangle 470">
              <a:extLst>
                <a:ext uri="{FF2B5EF4-FFF2-40B4-BE49-F238E27FC236}">
                  <a16:creationId xmlns:a16="http://schemas.microsoft.com/office/drawing/2014/main" id="{4C899D01-4EC0-484B-996B-9782CF739E70}"/>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72" name="Rounded Rectangle 471">
              <a:extLst>
                <a:ext uri="{FF2B5EF4-FFF2-40B4-BE49-F238E27FC236}">
                  <a16:creationId xmlns:a16="http://schemas.microsoft.com/office/drawing/2014/main" id="{F284E8C3-021E-294A-BDE6-A95F4415D5F9}"/>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73" name="Rounded Rectangle 472">
              <a:extLst>
                <a:ext uri="{FF2B5EF4-FFF2-40B4-BE49-F238E27FC236}">
                  <a16:creationId xmlns:a16="http://schemas.microsoft.com/office/drawing/2014/main" id="{74CF274E-14D7-434C-8355-05F994C8CA9B}"/>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74" name="Rounded Rectangle 473">
              <a:extLst>
                <a:ext uri="{FF2B5EF4-FFF2-40B4-BE49-F238E27FC236}">
                  <a16:creationId xmlns:a16="http://schemas.microsoft.com/office/drawing/2014/main" id="{921075F3-7782-CE40-8C73-7DC210331F9F}"/>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75" name="Rounded Rectangle 474">
              <a:extLst>
                <a:ext uri="{FF2B5EF4-FFF2-40B4-BE49-F238E27FC236}">
                  <a16:creationId xmlns:a16="http://schemas.microsoft.com/office/drawing/2014/main" id="{543AC8F6-389A-EB4E-9C96-D24902B753AD}"/>
                </a:ext>
              </a:extLst>
            </p:cNvPr>
            <p:cNvSpPr/>
            <p:nvPr/>
          </p:nvSpPr>
          <p:spPr>
            <a:xfrm>
              <a:off x="2867884" y="1757186"/>
              <a:ext cx="1074763" cy="412892"/>
            </a:xfrm>
            <a:prstGeom prst="roundRect">
              <a:avLst/>
            </a:prstGeom>
            <a:solidFill>
              <a:srgbClr val="FFC00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76" name="Rounded Rectangle 475">
              <a:extLst>
                <a:ext uri="{FF2B5EF4-FFF2-40B4-BE49-F238E27FC236}">
                  <a16:creationId xmlns:a16="http://schemas.microsoft.com/office/drawing/2014/main" id="{689FB083-9477-154C-BAB8-93912A71BC89}"/>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477" name="Rounded Rectangle 476">
            <a:extLst>
              <a:ext uri="{FF2B5EF4-FFF2-40B4-BE49-F238E27FC236}">
                <a16:creationId xmlns:a16="http://schemas.microsoft.com/office/drawing/2014/main" id="{41B82328-C396-1F46-8FBE-AD978583F509}"/>
              </a:ext>
            </a:extLst>
          </p:cNvPr>
          <p:cNvSpPr/>
          <p:nvPr/>
        </p:nvSpPr>
        <p:spPr bwMode="auto">
          <a:xfrm>
            <a:off x="3146434" y="2659916"/>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78" name="Rounded Rectangle 477">
            <a:extLst>
              <a:ext uri="{FF2B5EF4-FFF2-40B4-BE49-F238E27FC236}">
                <a16:creationId xmlns:a16="http://schemas.microsoft.com/office/drawing/2014/main" id="{D805157E-D128-784E-93D4-3A526C25D339}"/>
              </a:ext>
            </a:extLst>
          </p:cNvPr>
          <p:cNvSpPr/>
          <p:nvPr/>
        </p:nvSpPr>
        <p:spPr bwMode="auto">
          <a:xfrm>
            <a:off x="4328659" y="2659915"/>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479" name="Group 34">
            <a:extLst>
              <a:ext uri="{FF2B5EF4-FFF2-40B4-BE49-F238E27FC236}">
                <a16:creationId xmlns:a16="http://schemas.microsoft.com/office/drawing/2014/main" id="{11A83683-35F6-0241-B862-DCA640221EB7}"/>
              </a:ext>
            </a:extLst>
          </p:cNvPr>
          <p:cNvGrpSpPr>
            <a:grpSpLocks/>
          </p:cNvGrpSpPr>
          <p:nvPr/>
        </p:nvGrpSpPr>
        <p:grpSpPr bwMode="auto">
          <a:xfrm>
            <a:off x="5579891" y="2776233"/>
            <a:ext cx="2226862" cy="1777934"/>
            <a:chOff x="989033" y="1757186"/>
            <a:chExt cx="3148442" cy="1940845"/>
          </a:xfrm>
        </p:grpSpPr>
        <p:sp>
          <p:nvSpPr>
            <p:cNvPr id="480" name="Rounded Rectangle 479">
              <a:extLst>
                <a:ext uri="{FF2B5EF4-FFF2-40B4-BE49-F238E27FC236}">
                  <a16:creationId xmlns:a16="http://schemas.microsoft.com/office/drawing/2014/main" id="{C669AAD9-B307-7840-95FC-A2591BEFB7CD}"/>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81" name="Rounded Rectangle 480">
              <a:extLst>
                <a:ext uri="{FF2B5EF4-FFF2-40B4-BE49-F238E27FC236}">
                  <a16:creationId xmlns:a16="http://schemas.microsoft.com/office/drawing/2014/main" id="{54657FB4-A354-8F45-83F5-0C0D7C436FEC}"/>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82" name="Rounded Rectangle 481">
              <a:extLst>
                <a:ext uri="{FF2B5EF4-FFF2-40B4-BE49-F238E27FC236}">
                  <a16:creationId xmlns:a16="http://schemas.microsoft.com/office/drawing/2014/main" id="{FA07C17D-CE09-5C45-A215-F29A8FD0ED7F}"/>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83" name="Rounded Rectangle 482">
              <a:extLst>
                <a:ext uri="{FF2B5EF4-FFF2-40B4-BE49-F238E27FC236}">
                  <a16:creationId xmlns:a16="http://schemas.microsoft.com/office/drawing/2014/main" id="{213A23A7-B267-F749-BC4C-F537AD0A1662}"/>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84" name="Rounded Rectangle 483">
              <a:extLst>
                <a:ext uri="{FF2B5EF4-FFF2-40B4-BE49-F238E27FC236}">
                  <a16:creationId xmlns:a16="http://schemas.microsoft.com/office/drawing/2014/main" id="{78C72F25-B20E-FD40-8EA7-FA998B29E8B6}"/>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85" name="Rounded Rectangle 484">
              <a:extLst>
                <a:ext uri="{FF2B5EF4-FFF2-40B4-BE49-F238E27FC236}">
                  <a16:creationId xmlns:a16="http://schemas.microsoft.com/office/drawing/2014/main" id="{4A236E21-AF4D-C04A-B9D8-338FB6920CB3}"/>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486" name="Rounded Rectangle 485">
            <a:extLst>
              <a:ext uri="{FF2B5EF4-FFF2-40B4-BE49-F238E27FC236}">
                <a16:creationId xmlns:a16="http://schemas.microsoft.com/office/drawing/2014/main" id="{2DE7BC4E-2B08-5F40-B5DB-74A0DFBA3E72}"/>
              </a:ext>
            </a:extLst>
          </p:cNvPr>
          <p:cNvSpPr/>
          <p:nvPr/>
        </p:nvSpPr>
        <p:spPr bwMode="auto">
          <a:xfrm>
            <a:off x="5588756" y="2673502"/>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87" name="Rounded Rectangle 486">
            <a:extLst>
              <a:ext uri="{FF2B5EF4-FFF2-40B4-BE49-F238E27FC236}">
                <a16:creationId xmlns:a16="http://schemas.microsoft.com/office/drawing/2014/main" id="{E8D2AA23-00FB-8145-A050-566869521234}"/>
              </a:ext>
            </a:extLst>
          </p:cNvPr>
          <p:cNvSpPr/>
          <p:nvPr/>
        </p:nvSpPr>
        <p:spPr bwMode="auto">
          <a:xfrm>
            <a:off x="6770981" y="2673501"/>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488" name="Group 34">
            <a:extLst>
              <a:ext uri="{FF2B5EF4-FFF2-40B4-BE49-F238E27FC236}">
                <a16:creationId xmlns:a16="http://schemas.microsoft.com/office/drawing/2014/main" id="{C8B36BE7-E5B9-2740-857D-FC83805BA9BF}"/>
              </a:ext>
            </a:extLst>
          </p:cNvPr>
          <p:cNvGrpSpPr>
            <a:grpSpLocks/>
          </p:cNvGrpSpPr>
          <p:nvPr/>
        </p:nvGrpSpPr>
        <p:grpSpPr bwMode="auto">
          <a:xfrm>
            <a:off x="741515" y="5056245"/>
            <a:ext cx="2226862" cy="1777934"/>
            <a:chOff x="989033" y="1757186"/>
            <a:chExt cx="3148442" cy="1940845"/>
          </a:xfrm>
        </p:grpSpPr>
        <p:sp>
          <p:nvSpPr>
            <p:cNvPr id="489" name="Rounded Rectangle 488">
              <a:extLst>
                <a:ext uri="{FF2B5EF4-FFF2-40B4-BE49-F238E27FC236}">
                  <a16:creationId xmlns:a16="http://schemas.microsoft.com/office/drawing/2014/main" id="{89BA69F1-A1F6-4546-924E-2601BA363E54}"/>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90" name="Rounded Rectangle 489">
              <a:extLst>
                <a:ext uri="{FF2B5EF4-FFF2-40B4-BE49-F238E27FC236}">
                  <a16:creationId xmlns:a16="http://schemas.microsoft.com/office/drawing/2014/main" id="{F4D519EE-F537-B84B-953C-ACEBA8783D54}"/>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91" name="Rounded Rectangle 490">
              <a:extLst>
                <a:ext uri="{FF2B5EF4-FFF2-40B4-BE49-F238E27FC236}">
                  <a16:creationId xmlns:a16="http://schemas.microsoft.com/office/drawing/2014/main" id="{F5A13039-6B2C-6F43-8620-68FEC93AC4E9}"/>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92" name="Rounded Rectangle 491">
              <a:extLst>
                <a:ext uri="{FF2B5EF4-FFF2-40B4-BE49-F238E27FC236}">
                  <a16:creationId xmlns:a16="http://schemas.microsoft.com/office/drawing/2014/main" id="{DAD587C5-DC03-624C-BBE1-E244E9C7DA4F}"/>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93" name="Rounded Rectangle 492">
              <a:extLst>
                <a:ext uri="{FF2B5EF4-FFF2-40B4-BE49-F238E27FC236}">
                  <a16:creationId xmlns:a16="http://schemas.microsoft.com/office/drawing/2014/main" id="{01B225F3-6A7A-E643-AD85-D3EE393BAF0B}"/>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94" name="Rounded Rectangle 493">
              <a:extLst>
                <a:ext uri="{FF2B5EF4-FFF2-40B4-BE49-F238E27FC236}">
                  <a16:creationId xmlns:a16="http://schemas.microsoft.com/office/drawing/2014/main" id="{A1C54220-2115-B646-B823-5290EDBD33A0}"/>
                </a:ext>
              </a:extLst>
            </p:cNvPr>
            <p:cNvSpPr/>
            <p:nvPr/>
          </p:nvSpPr>
          <p:spPr>
            <a:xfrm>
              <a:off x="1119640" y="1757186"/>
              <a:ext cx="1225843" cy="412892"/>
            </a:xfrm>
            <a:prstGeom prst="roundRect">
              <a:avLst/>
            </a:prstGeom>
            <a:solidFill>
              <a:srgbClr val="7030A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495" name="Rounded Rectangle 494">
            <a:extLst>
              <a:ext uri="{FF2B5EF4-FFF2-40B4-BE49-F238E27FC236}">
                <a16:creationId xmlns:a16="http://schemas.microsoft.com/office/drawing/2014/main" id="{C6C10B56-DECB-FA4E-8F00-D0AF8D86FB91}"/>
              </a:ext>
            </a:extLst>
          </p:cNvPr>
          <p:cNvSpPr/>
          <p:nvPr/>
        </p:nvSpPr>
        <p:spPr bwMode="auto">
          <a:xfrm>
            <a:off x="750380" y="4953514"/>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96" name="Rounded Rectangle 495">
            <a:extLst>
              <a:ext uri="{FF2B5EF4-FFF2-40B4-BE49-F238E27FC236}">
                <a16:creationId xmlns:a16="http://schemas.microsoft.com/office/drawing/2014/main" id="{1FD6A3E7-2E5B-8242-8907-D0A33D2C0441}"/>
              </a:ext>
            </a:extLst>
          </p:cNvPr>
          <p:cNvSpPr/>
          <p:nvPr/>
        </p:nvSpPr>
        <p:spPr bwMode="auto">
          <a:xfrm>
            <a:off x="1932605" y="4953513"/>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497" name="Group 34">
            <a:extLst>
              <a:ext uri="{FF2B5EF4-FFF2-40B4-BE49-F238E27FC236}">
                <a16:creationId xmlns:a16="http://schemas.microsoft.com/office/drawing/2014/main" id="{C9DF4EDF-BA04-E543-AD75-B4263AE8250D}"/>
              </a:ext>
            </a:extLst>
          </p:cNvPr>
          <p:cNvGrpSpPr>
            <a:grpSpLocks/>
          </p:cNvGrpSpPr>
          <p:nvPr/>
        </p:nvGrpSpPr>
        <p:grpSpPr bwMode="auto">
          <a:xfrm>
            <a:off x="3137569" y="5062955"/>
            <a:ext cx="2226862" cy="1777934"/>
            <a:chOff x="989033" y="1757186"/>
            <a:chExt cx="3148442" cy="1940845"/>
          </a:xfrm>
        </p:grpSpPr>
        <p:sp>
          <p:nvSpPr>
            <p:cNvPr id="498" name="Rounded Rectangle 497">
              <a:extLst>
                <a:ext uri="{FF2B5EF4-FFF2-40B4-BE49-F238E27FC236}">
                  <a16:creationId xmlns:a16="http://schemas.microsoft.com/office/drawing/2014/main" id="{6C9ACE1C-82C0-9746-915E-E06A14001171}"/>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499" name="Rounded Rectangle 498">
              <a:extLst>
                <a:ext uri="{FF2B5EF4-FFF2-40B4-BE49-F238E27FC236}">
                  <a16:creationId xmlns:a16="http://schemas.microsoft.com/office/drawing/2014/main" id="{377AB0D8-00AF-7B4F-BA50-985619555E80}"/>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00" name="Rounded Rectangle 499">
              <a:extLst>
                <a:ext uri="{FF2B5EF4-FFF2-40B4-BE49-F238E27FC236}">
                  <a16:creationId xmlns:a16="http://schemas.microsoft.com/office/drawing/2014/main" id="{408EA92B-06C6-254B-AF44-7231F7DE0663}"/>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01" name="Rounded Rectangle 500">
              <a:extLst>
                <a:ext uri="{FF2B5EF4-FFF2-40B4-BE49-F238E27FC236}">
                  <a16:creationId xmlns:a16="http://schemas.microsoft.com/office/drawing/2014/main" id="{39FF738D-E431-CA4B-876E-1142CC3D748D}"/>
                </a:ext>
              </a:extLst>
            </p:cNvPr>
            <p:cNvSpPr/>
            <p:nvPr/>
          </p:nvSpPr>
          <p:spPr>
            <a:xfrm>
              <a:off x="2867884" y="2282221"/>
              <a:ext cx="1092225" cy="412892"/>
            </a:xfrm>
            <a:prstGeom prst="roundRect">
              <a:avLst/>
            </a:prstGeom>
            <a:solidFill>
              <a:srgbClr val="92D05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02" name="Rounded Rectangle 501">
              <a:extLst>
                <a:ext uri="{FF2B5EF4-FFF2-40B4-BE49-F238E27FC236}">
                  <a16:creationId xmlns:a16="http://schemas.microsoft.com/office/drawing/2014/main" id="{C4A93481-3D7D-1942-A7EE-69922CD5A320}"/>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03" name="Rounded Rectangle 502">
              <a:extLst>
                <a:ext uri="{FF2B5EF4-FFF2-40B4-BE49-F238E27FC236}">
                  <a16:creationId xmlns:a16="http://schemas.microsoft.com/office/drawing/2014/main" id="{DD6E2925-39BF-BA47-82A2-A4F24ECAE0E1}"/>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04" name="Rounded Rectangle 503">
            <a:extLst>
              <a:ext uri="{FF2B5EF4-FFF2-40B4-BE49-F238E27FC236}">
                <a16:creationId xmlns:a16="http://schemas.microsoft.com/office/drawing/2014/main" id="{9B535967-2403-494B-881D-984845E8E7E9}"/>
              </a:ext>
            </a:extLst>
          </p:cNvPr>
          <p:cNvSpPr/>
          <p:nvPr/>
        </p:nvSpPr>
        <p:spPr bwMode="auto">
          <a:xfrm>
            <a:off x="3146434" y="4960224"/>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05" name="Rounded Rectangle 504">
            <a:extLst>
              <a:ext uri="{FF2B5EF4-FFF2-40B4-BE49-F238E27FC236}">
                <a16:creationId xmlns:a16="http://schemas.microsoft.com/office/drawing/2014/main" id="{B32E8EA4-5B52-FB42-984C-C1F93F18F502}"/>
              </a:ext>
            </a:extLst>
          </p:cNvPr>
          <p:cNvSpPr/>
          <p:nvPr/>
        </p:nvSpPr>
        <p:spPr bwMode="auto">
          <a:xfrm>
            <a:off x="4328659" y="4960223"/>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06" name="Group 34">
            <a:extLst>
              <a:ext uri="{FF2B5EF4-FFF2-40B4-BE49-F238E27FC236}">
                <a16:creationId xmlns:a16="http://schemas.microsoft.com/office/drawing/2014/main" id="{342AE78E-0FD3-0446-B189-694AFE7923D8}"/>
              </a:ext>
            </a:extLst>
          </p:cNvPr>
          <p:cNvGrpSpPr>
            <a:grpSpLocks/>
          </p:cNvGrpSpPr>
          <p:nvPr/>
        </p:nvGrpSpPr>
        <p:grpSpPr bwMode="auto">
          <a:xfrm>
            <a:off x="5579891" y="5076541"/>
            <a:ext cx="2226862" cy="1777934"/>
            <a:chOff x="989033" y="1757186"/>
            <a:chExt cx="3148442" cy="1940845"/>
          </a:xfrm>
        </p:grpSpPr>
        <p:sp>
          <p:nvSpPr>
            <p:cNvPr id="507" name="Rounded Rectangle 506">
              <a:extLst>
                <a:ext uri="{FF2B5EF4-FFF2-40B4-BE49-F238E27FC236}">
                  <a16:creationId xmlns:a16="http://schemas.microsoft.com/office/drawing/2014/main" id="{EB03439E-3599-FC40-B087-A5FC8B6F9B32}"/>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08" name="Rounded Rectangle 507">
              <a:extLst>
                <a:ext uri="{FF2B5EF4-FFF2-40B4-BE49-F238E27FC236}">
                  <a16:creationId xmlns:a16="http://schemas.microsoft.com/office/drawing/2014/main" id="{D0CD651B-8642-ED43-8F2F-620CF2C77843}"/>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09" name="Rounded Rectangle 508">
              <a:extLst>
                <a:ext uri="{FF2B5EF4-FFF2-40B4-BE49-F238E27FC236}">
                  <a16:creationId xmlns:a16="http://schemas.microsoft.com/office/drawing/2014/main" id="{DC48E364-5744-2E42-AB1D-3CC39FFBA656}"/>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10" name="Rounded Rectangle 509">
              <a:extLst>
                <a:ext uri="{FF2B5EF4-FFF2-40B4-BE49-F238E27FC236}">
                  <a16:creationId xmlns:a16="http://schemas.microsoft.com/office/drawing/2014/main" id="{579463E6-17D9-9D4C-AE3E-A7D845AA1F98}"/>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11" name="Rounded Rectangle 510">
              <a:extLst>
                <a:ext uri="{FF2B5EF4-FFF2-40B4-BE49-F238E27FC236}">
                  <a16:creationId xmlns:a16="http://schemas.microsoft.com/office/drawing/2014/main" id="{AF0D1DB8-DF9D-274C-850D-9968C965460B}"/>
                </a:ext>
              </a:extLst>
            </p:cNvPr>
            <p:cNvSpPr/>
            <p:nvPr/>
          </p:nvSpPr>
          <p:spPr>
            <a:xfrm>
              <a:off x="2867884" y="1757186"/>
              <a:ext cx="1074763" cy="412892"/>
            </a:xfrm>
            <a:prstGeom prst="roundRect">
              <a:avLst/>
            </a:prstGeom>
            <a:solidFill>
              <a:srgbClr val="00B05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12" name="Rounded Rectangle 511">
              <a:extLst>
                <a:ext uri="{FF2B5EF4-FFF2-40B4-BE49-F238E27FC236}">
                  <a16:creationId xmlns:a16="http://schemas.microsoft.com/office/drawing/2014/main" id="{ABFB59B9-4702-464D-A278-C92102A66417}"/>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13" name="Rounded Rectangle 512">
            <a:extLst>
              <a:ext uri="{FF2B5EF4-FFF2-40B4-BE49-F238E27FC236}">
                <a16:creationId xmlns:a16="http://schemas.microsoft.com/office/drawing/2014/main" id="{EA0B4FC7-4275-9F45-B755-AD1500A073E7}"/>
              </a:ext>
            </a:extLst>
          </p:cNvPr>
          <p:cNvSpPr/>
          <p:nvPr/>
        </p:nvSpPr>
        <p:spPr bwMode="auto">
          <a:xfrm>
            <a:off x="5588756" y="4973810"/>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14" name="Rounded Rectangle 513">
            <a:extLst>
              <a:ext uri="{FF2B5EF4-FFF2-40B4-BE49-F238E27FC236}">
                <a16:creationId xmlns:a16="http://schemas.microsoft.com/office/drawing/2014/main" id="{9EE8C088-5FFE-F845-B754-FB33426BDDCF}"/>
              </a:ext>
            </a:extLst>
          </p:cNvPr>
          <p:cNvSpPr/>
          <p:nvPr/>
        </p:nvSpPr>
        <p:spPr bwMode="auto">
          <a:xfrm>
            <a:off x="6770981" y="4973809"/>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15" name="Group 34">
            <a:extLst>
              <a:ext uri="{FF2B5EF4-FFF2-40B4-BE49-F238E27FC236}">
                <a16:creationId xmlns:a16="http://schemas.microsoft.com/office/drawing/2014/main" id="{380F8B1D-69B2-514B-8F84-3ABC13A03A7D}"/>
              </a:ext>
            </a:extLst>
          </p:cNvPr>
          <p:cNvGrpSpPr>
            <a:grpSpLocks/>
          </p:cNvGrpSpPr>
          <p:nvPr/>
        </p:nvGrpSpPr>
        <p:grpSpPr bwMode="auto">
          <a:xfrm>
            <a:off x="733871" y="7442941"/>
            <a:ext cx="2226862" cy="1777934"/>
            <a:chOff x="989033" y="1757186"/>
            <a:chExt cx="3148442" cy="1940845"/>
          </a:xfrm>
        </p:grpSpPr>
        <p:sp>
          <p:nvSpPr>
            <p:cNvPr id="516" name="Rounded Rectangle 515">
              <a:extLst>
                <a:ext uri="{FF2B5EF4-FFF2-40B4-BE49-F238E27FC236}">
                  <a16:creationId xmlns:a16="http://schemas.microsoft.com/office/drawing/2014/main" id="{960C7B40-CC99-CB4F-A0A2-F986C760013A}"/>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17" name="Rounded Rectangle 516">
              <a:extLst>
                <a:ext uri="{FF2B5EF4-FFF2-40B4-BE49-F238E27FC236}">
                  <a16:creationId xmlns:a16="http://schemas.microsoft.com/office/drawing/2014/main" id="{BF2DBF46-0065-8D43-A68C-7758B375F052}"/>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18" name="Rounded Rectangle 517">
              <a:extLst>
                <a:ext uri="{FF2B5EF4-FFF2-40B4-BE49-F238E27FC236}">
                  <a16:creationId xmlns:a16="http://schemas.microsoft.com/office/drawing/2014/main" id="{2B943540-150B-8340-BF07-E0767184240D}"/>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19" name="Rounded Rectangle 518">
              <a:extLst>
                <a:ext uri="{FF2B5EF4-FFF2-40B4-BE49-F238E27FC236}">
                  <a16:creationId xmlns:a16="http://schemas.microsoft.com/office/drawing/2014/main" id="{08C447E6-C73D-7642-9A42-548F7829E06B}"/>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20" name="Rounded Rectangle 519">
              <a:extLst>
                <a:ext uri="{FF2B5EF4-FFF2-40B4-BE49-F238E27FC236}">
                  <a16:creationId xmlns:a16="http://schemas.microsoft.com/office/drawing/2014/main" id="{E183BE97-256C-E948-9EBA-0D67A7382CCD}"/>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21" name="Rounded Rectangle 520">
              <a:extLst>
                <a:ext uri="{FF2B5EF4-FFF2-40B4-BE49-F238E27FC236}">
                  <a16:creationId xmlns:a16="http://schemas.microsoft.com/office/drawing/2014/main" id="{F78F4E35-6C3B-454C-AD56-460675E79A21}"/>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22" name="Rounded Rectangle 521">
            <a:extLst>
              <a:ext uri="{FF2B5EF4-FFF2-40B4-BE49-F238E27FC236}">
                <a16:creationId xmlns:a16="http://schemas.microsoft.com/office/drawing/2014/main" id="{BF34BA39-18E9-554A-8CC9-FCFAC7071230}"/>
              </a:ext>
            </a:extLst>
          </p:cNvPr>
          <p:cNvSpPr/>
          <p:nvPr/>
        </p:nvSpPr>
        <p:spPr bwMode="auto">
          <a:xfrm>
            <a:off x="742736" y="7340210"/>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23" name="Rounded Rectangle 522">
            <a:extLst>
              <a:ext uri="{FF2B5EF4-FFF2-40B4-BE49-F238E27FC236}">
                <a16:creationId xmlns:a16="http://schemas.microsoft.com/office/drawing/2014/main" id="{5FE35EFE-B913-ED49-A572-FDA7AD92B613}"/>
              </a:ext>
            </a:extLst>
          </p:cNvPr>
          <p:cNvSpPr/>
          <p:nvPr/>
        </p:nvSpPr>
        <p:spPr bwMode="auto">
          <a:xfrm>
            <a:off x="1924961" y="7340209"/>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24" name="Group 34">
            <a:extLst>
              <a:ext uri="{FF2B5EF4-FFF2-40B4-BE49-F238E27FC236}">
                <a16:creationId xmlns:a16="http://schemas.microsoft.com/office/drawing/2014/main" id="{24A5B9E3-B2B9-3F4E-AC10-CF031FFFB30E}"/>
              </a:ext>
            </a:extLst>
          </p:cNvPr>
          <p:cNvGrpSpPr>
            <a:grpSpLocks/>
          </p:cNvGrpSpPr>
          <p:nvPr/>
        </p:nvGrpSpPr>
        <p:grpSpPr bwMode="auto">
          <a:xfrm>
            <a:off x="3129925" y="7449651"/>
            <a:ext cx="2226862" cy="1777934"/>
            <a:chOff x="989033" y="1757186"/>
            <a:chExt cx="3148442" cy="1940845"/>
          </a:xfrm>
        </p:grpSpPr>
        <p:sp>
          <p:nvSpPr>
            <p:cNvPr id="525" name="Rounded Rectangle 524">
              <a:extLst>
                <a:ext uri="{FF2B5EF4-FFF2-40B4-BE49-F238E27FC236}">
                  <a16:creationId xmlns:a16="http://schemas.microsoft.com/office/drawing/2014/main" id="{A3BFEEBA-EB56-B249-B6F5-1988A7DF2168}"/>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26" name="Rounded Rectangle 525">
              <a:extLst>
                <a:ext uri="{FF2B5EF4-FFF2-40B4-BE49-F238E27FC236}">
                  <a16:creationId xmlns:a16="http://schemas.microsoft.com/office/drawing/2014/main" id="{7223B5D4-D779-7B4A-8041-BC6C1641AE4B}"/>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27" name="Rounded Rectangle 526">
              <a:extLst>
                <a:ext uri="{FF2B5EF4-FFF2-40B4-BE49-F238E27FC236}">
                  <a16:creationId xmlns:a16="http://schemas.microsoft.com/office/drawing/2014/main" id="{4E45FF98-A66D-D240-A695-5AF8A9BB36C7}"/>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28" name="Rounded Rectangle 527">
              <a:extLst>
                <a:ext uri="{FF2B5EF4-FFF2-40B4-BE49-F238E27FC236}">
                  <a16:creationId xmlns:a16="http://schemas.microsoft.com/office/drawing/2014/main" id="{528B7DC0-4834-8D42-9CE5-4A4DE2D98C91}"/>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29" name="Rounded Rectangle 528">
              <a:extLst>
                <a:ext uri="{FF2B5EF4-FFF2-40B4-BE49-F238E27FC236}">
                  <a16:creationId xmlns:a16="http://schemas.microsoft.com/office/drawing/2014/main" id="{E6B4C34E-9B0E-A744-8338-82D23A72B3E0}"/>
                </a:ext>
              </a:extLst>
            </p:cNvPr>
            <p:cNvSpPr/>
            <p:nvPr/>
          </p:nvSpPr>
          <p:spPr>
            <a:xfrm>
              <a:off x="2867884" y="1757186"/>
              <a:ext cx="1074763" cy="412892"/>
            </a:xfrm>
            <a:prstGeom prst="roundRect">
              <a:avLst/>
            </a:prstGeom>
            <a:solidFill>
              <a:srgbClr val="FFFF0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30" name="Rounded Rectangle 529">
              <a:extLst>
                <a:ext uri="{FF2B5EF4-FFF2-40B4-BE49-F238E27FC236}">
                  <a16:creationId xmlns:a16="http://schemas.microsoft.com/office/drawing/2014/main" id="{EB365675-BD29-0446-83BC-D2686B436A77}"/>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31" name="Rounded Rectangle 530">
            <a:extLst>
              <a:ext uri="{FF2B5EF4-FFF2-40B4-BE49-F238E27FC236}">
                <a16:creationId xmlns:a16="http://schemas.microsoft.com/office/drawing/2014/main" id="{1753C290-81D1-7147-9D51-F3F051E09B53}"/>
              </a:ext>
            </a:extLst>
          </p:cNvPr>
          <p:cNvSpPr/>
          <p:nvPr/>
        </p:nvSpPr>
        <p:spPr bwMode="auto">
          <a:xfrm>
            <a:off x="3138790" y="7346920"/>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32" name="Rounded Rectangle 531">
            <a:extLst>
              <a:ext uri="{FF2B5EF4-FFF2-40B4-BE49-F238E27FC236}">
                <a16:creationId xmlns:a16="http://schemas.microsoft.com/office/drawing/2014/main" id="{F968FE13-12DE-4C4E-B161-6B4550F3D7D2}"/>
              </a:ext>
            </a:extLst>
          </p:cNvPr>
          <p:cNvSpPr/>
          <p:nvPr/>
        </p:nvSpPr>
        <p:spPr bwMode="auto">
          <a:xfrm>
            <a:off x="4321015" y="7346919"/>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33" name="Group 34">
            <a:extLst>
              <a:ext uri="{FF2B5EF4-FFF2-40B4-BE49-F238E27FC236}">
                <a16:creationId xmlns:a16="http://schemas.microsoft.com/office/drawing/2014/main" id="{2CB2D29F-5C64-A447-A8C3-36D3D004D100}"/>
              </a:ext>
            </a:extLst>
          </p:cNvPr>
          <p:cNvGrpSpPr>
            <a:grpSpLocks/>
          </p:cNvGrpSpPr>
          <p:nvPr/>
        </p:nvGrpSpPr>
        <p:grpSpPr bwMode="auto">
          <a:xfrm>
            <a:off x="5572247" y="7463237"/>
            <a:ext cx="2226862" cy="1777934"/>
            <a:chOff x="989033" y="1757186"/>
            <a:chExt cx="3148442" cy="1940845"/>
          </a:xfrm>
        </p:grpSpPr>
        <p:sp>
          <p:nvSpPr>
            <p:cNvPr id="534" name="Rounded Rectangle 533">
              <a:extLst>
                <a:ext uri="{FF2B5EF4-FFF2-40B4-BE49-F238E27FC236}">
                  <a16:creationId xmlns:a16="http://schemas.microsoft.com/office/drawing/2014/main" id="{1D54B53D-8B71-F647-87FC-802266D6EA8B}"/>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35" name="Rounded Rectangle 534">
              <a:extLst>
                <a:ext uri="{FF2B5EF4-FFF2-40B4-BE49-F238E27FC236}">
                  <a16:creationId xmlns:a16="http://schemas.microsoft.com/office/drawing/2014/main" id="{6D740ED2-C57A-0144-BA53-839142E1B563}"/>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36" name="Rounded Rectangle 535">
              <a:extLst>
                <a:ext uri="{FF2B5EF4-FFF2-40B4-BE49-F238E27FC236}">
                  <a16:creationId xmlns:a16="http://schemas.microsoft.com/office/drawing/2014/main" id="{7FF55A6F-A35B-D04A-8D6C-67A7CFBB6C88}"/>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37" name="Rounded Rectangle 536">
              <a:extLst>
                <a:ext uri="{FF2B5EF4-FFF2-40B4-BE49-F238E27FC236}">
                  <a16:creationId xmlns:a16="http://schemas.microsoft.com/office/drawing/2014/main" id="{659A25AC-8DAF-EB4F-B7D4-8DEC21D8C616}"/>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38" name="Rounded Rectangle 537">
              <a:extLst>
                <a:ext uri="{FF2B5EF4-FFF2-40B4-BE49-F238E27FC236}">
                  <a16:creationId xmlns:a16="http://schemas.microsoft.com/office/drawing/2014/main" id="{8CB3204E-6AB2-6149-89DD-EC4A95F38A2E}"/>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39" name="Rounded Rectangle 538">
              <a:extLst>
                <a:ext uri="{FF2B5EF4-FFF2-40B4-BE49-F238E27FC236}">
                  <a16:creationId xmlns:a16="http://schemas.microsoft.com/office/drawing/2014/main" id="{354BB329-6CD1-754A-8EC8-4F0563FEFCFA}"/>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40" name="Rounded Rectangle 539">
            <a:extLst>
              <a:ext uri="{FF2B5EF4-FFF2-40B4-BE49-F238E27FC236}">
                <a16:creationId xmlns:a16="http://schemas.microsoft.com/office/drawing/2014/main" id="{F3E9B448-F9B6-364E-BEBA-F34280BA8DA9}"/>
              </a:ext>
            </a:extLst>
          </p:cNvPr>
          <p:cNvSpPr/>
          <p:nvPr/>
        </p:nvSpPr>
        <p:spPr bwMode="auto">
          <a:xfrm>
            <a:off x="5581112" y="7360506"/>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41" name="Rounded Rectangle 540">
            <a:extLst>
              <a:ext uri="{FF2B5EF4-FFF2-40B4-BE49-F238E27FC236}">
                <a16:creationId xmlns:a16="http://schemas.microsoft.com/office/drawing/2014/main" id="{C7817992-41B1-E141-9A54-130E4AF32970}"/>
              </a:ext>
            </a:extLst>
          </p:cNvPr>
          <p:cNvSpPr/>
          <p:nvPr/>
        </p:nvSpPr>
        <p:spPr bwMode="auto">
          <a:xfrm>
            <a:off x="6763337" y="7360505"/>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42" name="Group 34">
            <a:extLst>
              <a:ext uri="{FF2B5EF4-FFF2-40B4-BE49-F238E27FC236}">
                <a16:creationId xmlns:a16="http://schemas.microsoft.com/office/drawing/2014/main" id="{16511A29-2129-9F4D-83DD-63B7E13E7D46}"/>
              </a:ext>
            </a:extLst>
          </p:cNvPr>
          <p:cNvGrpSpPr>
            <a:grpSpLocks/>
          </p:cNvGrpSpPr>
          <p:nvPr/>
        </p:nvGrpSpPr>
        <p:grpSpPr bwMode="auto">
          <a:xfrm>
            <a:off x="8005311" y="2776233"/>
            <a:ext cx="2226862" cy="1777934"/>
            <a:chOff x="989033" y="1757186"/>
            <a:chExt cx="3148442" cy="1940845"/>
          </a:xfrm>
        </p:grpSpPr>
        <p:sp>
          <p:nvSpPr>
            <p:cNvPr id="543" name="Rounded Rectangle 542">
              <a:extLst>
                <a:ext uri="{FF2B5EF4-FFF2-40B4-BE49-F238E27FC236}">
                  <a16:creationId xmlns:a16="http://schemas.microsoft.com/office/drawing/2014/main" id="{ED197772-F9CF-E54D-A519-7DA2934D4A8A}"/>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44" name="Rounded Rectangle 543">
              <a:extLst>
                <a:ext uri="{FF2B5EF4-FFF2-40B4-BE49-F238E27FC236}">
                  <a16:creationId xmlns:a16="http://schemas.microsoft.com/office/drawing/2014/main" id="{C85FFA83-3E67-2149-A1B2-E7A2337C9358}"/>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45" name="Rounded Rectangle 544">
              <a:extLst>
                <a:ext uri="{FF2B5EF4-FFF2-40B4-BE49-F238E27FC236}">
                  <a16:creationId xmlns:a16="http://schemas.microsoft.com/office/drawing/2014/main" id="{35DF0907-88E5-694F-B337-62CBEBA3E858}"/>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46" name="Rounded Rectangle 545">
              <a:extLst>
                <a:ext uri="{FF2B5EF4-FFF2-40B4-BE49-F238E27FC236}">
                  <a16:creationId xmlns:a16="http://schemas.microsoft.com/office/drawing/2014/main" id="{A85516A2-45C4-A042-920F-F11B05C991D3}"/>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47" name="Rounded Rectangle 546">
              <a:extLst>
                <a:ext uri="{FF2B5EF4-FFF2-40B4-BE49-F238E27FC236}">
                  <a16:creationId xmlns:a16="http://schemas.microsoft.com/office/drawing/2014/main" id="{682B75C8-25E2-2B48-A954-DC3FC9BF6F2B}"/>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48" name="Rounded Rectangle 547">
              <a:extLst>
                <a:ext uri="{FF2B5EF4-FFF2-40B4-BE49-F238E27FC236}">
                  <a16:creationId xmlns:a16="http://schemas.microsoft.com/office/drawing/2014/main" id="{A26A0158-BC41-2C48-A404-096F578A0D62}"/>
                </a:ext>
              </a:extLst>
            </p:cNvPr>
            <p:cNvSpPr/>
            <p:nvPr/>
          </p:nvSpPr>
          <p:spPr>
            <a:xfrm>
              <a:off x="1119640" y="1757186"/>
              <a:ext cx="1225843" cy="412892"/>
            </a:xfrm>
            <a:prstGeom prst="roundRect">
              <a:avLst/>
            </a:prstGeom>
            <a:solidFill>
              <a:srgbClr val="FF000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49" name="Rounded Rectangle 548">
            <a:extLst>
              <a:ext uri="{FF2B5EF4-FFF2-40B4-BE49-F238E27FC236}">
                <a16:creationId xmlns:a16="http://schemas.microsoft.com/office/drawing/2014/main" id="{2872C164-1B6E-0341-AB2A-C5702F055A38}"/>
              </a:ext>
            </a:extLst>
          </p:cNvPr>
          <p:cNvSpPr/>
          <p:nvPr/>
        </p:nvSpPr>
        <p:spPr bwMode="auto">
          <a:xfrm>
            <a:off x="8014176" y="2673502"/>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50" name="Rounded Rectangle 549">
            <a:extLst>
              <a:ext uri="{FF2B5EF4-FFF2-40B4-BE49-F238E27FC236}">
                <a16:creationId xmlns:a16="http://schemas.microsoft.com/office/drawing/2014/main" id="{51A7A319-8CEE-8D49-9543-D64D20B1DAF2}"/>
              </a:ext>
            </a:extLst>
          </p:cNvPr>
          <p:cNvSpPr/>
          <p:nvPr/>
        </p:nvSpPr>
        <p:spPr bwMode="auto">
          <a:xfrm>
            <a:off x="9196401" y="2673501"/>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51" name="Group 34">
            <a:extLst>
              <a:ext uri="{FF2B5EF4-FFF2-40B4-BE49-F238E27FC236}">
                <a16:creationId xmlns:a16="http://schemas.microsoft.com/office/drawing/2014/main" id="{544998AB-2500-EE4D-BBF9-FF188ADAD13E}"/>
              </a:ext>
            </a:extLst>
          </p:cNvPr>
          <p:cNvGrpSpPr>
            <a:grpSpLocks/>
          </p:cNvGrpSpPr>
          <p:nvPr/>
        </p:nvGrpSpPr>
        <p:grpSpPr bwMode="auto">
          <a:xfrm>
            <a:off x="10454389" y="2762647"/>
            <a:ext cx="2226862" cy="1777934"/>
            <a:chOff x="989033" y="1757186"/>
            <a:chExt cx="3148442" cy="1940845"/>
          </a:xfrm>
        </p:grpSpPr>
        <p:sp>
          <p:nvSpPr>
            <p:cNvPr id="552" name="Rounded Rectangle 551">
              <a:extLst>
                <a:ext uri="{FF2B5EF4-FFF2-40B4-BE49-F238E27FC236}">
                  <a16:creationId xmlns:a16="http://schemas.microsoft.com/office/drawing/2014/main" id="{1F1D60B0-3E95-1E4E-80A4-7F2E80AAE42A}"/>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53" name="Rounded Rectangle 552">
              <a:extLst>
                <a:ext uri="{FF2B5EF4-FFF2-40B4-BE49-F238E27FC236}">
                  <a16:creationId xmlns:a16="http://schemas.microsoft.com/office/drawing/2014/main" id="{29C7435A-AF8C-A148-B28D-CDDE0BFF98F1}"/>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54" name="Rounded Rectangle 553">
              <a:extLst>
                <a:ext uri="{FF2B5EF4-FFF2-40B4-BE49-F238E27FC236}">
                  <a16:creationId xmlns:a16="http://schemas.microsoft.com/office/drawing/2014/main" id="{658AD053-D38B-CB40-81FC-298322F78D7C}"/>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55" name="Rounded Rectangle 554">
              <a:extLst>
                <a:ext uri="{FF2B5EF4-FFF2-40B4-BE49-F238E27FC236}">
                  <a16:creationId xmlns:a16="http://schemas.microsoft.com/office/drawing/2014/main" id="{A5D8AD85-7218-6C48-9A60-CFB326E43436}"/>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56" name="Rounded Rectangle 555">
              <a:extLst>
                <a:ext uri="{FF2B5EF4-FFF2-40B4-BE49-F238E27FC236}">
                  <a16:creationId xmlns:a16="http://schemas.microsoft.com/office/drawing/2014/main" id="{69697A8F-C5F2-0D41-876B-C12CEF9EA701}"/>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57" name="Rounded Rectangle 556">
              <a:extLst>
                <a:ext uri="{FF2B5EF4-FFF2-40B4-BE49-F238E27FC236}">
                  <a16:creationId xmlns:a16="http://schemas.microsoft.com/office/drawing/2014/main" id="{EE60FA19-883E-754D-A5D5-C88F305B64B8}"/>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58" name="Rounded Rectangle 557">
            <a:extLst>
              <a:ext uri="{FF2B5EF4-FFF2-40B4-BE49-F238E27FC236}">
                <a16:creationId xmlns:a16="http://schemas.microsoft.com/office/drawing/2014/main" id="{3C96B896-34BA-8445-9206-A789DB998E0F}"/>
              </a:ext>
            </a:extLst>
          </p:cNvPr>
          <p:cNvSpPr/>
          <p:nvPr/>
        </p:nvSpPr>
        <p:spPr bwMode="auto">
          <a:xfrm>
            <a:off x="10463254" y="2659916"/>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59" name="Rounded Rectangle 558">
            <a:extLst>
              <a:ext uri="{FF2B5EF4-FFF2-40B4-BE49-F238E27FC236}">
                <a16:creationId xmlns:a16="http://schemas.microsoft.com/office/drawing/2014/main" id="{EB77BBCF-6C29-7046-9148-51A27B64701C}"/>
              </a:ext>
            </a:extLst>
          </p:cNvPr>
          <p:cNvSpPr/>
          <p:nvPr/>
        </p:nvSpPr>
        <p:spPr bwMode="auto">
          <a:xfrm>
            <a:off x="11645479" y="2659915"/>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60" name="Group 34">
            <a:extLst>
              <a:ext uri="{FF2B5EF4-FFF2-40B4-BE49-F238E27FC236}">
                <a16:creationId xmlns:a16="http://schemas.microsoft.com/office/drawing/2014/main" id="{9D83F6F3-3BB0-4B4D-BED9-ED68DC69176A}"/>
              </a:ext>
            </a:extLst>
          </p:cNvPr>
          <p:cNvGrpSpPr>
            <a:grpSpLocks/>
          </p:cNvGrpSpPr>
          <p:nvPr/>
        </p:nvGrpSpPr>
        <p:grpSpPr bwMode="auto">
          <a:xfrm>
            <a:off x="12950109" y="2799131"/>
            <a:ext cx="2226862" cy="1777934"/>
            <a:chOff x="989033" y="1757186"/>
            <a:chExt cx="3148442" cy="1940845"/>
          </a:xfrm>
        </p:grpSpPr>
        <p:sp>
          <p:nvSpPr>
            <p:cNvPr id="561" name="Rounded Rectangle 560">
              <a:extLst>
                <a:ext uri="{FF2B5EF4-FFF2-40B4-BE49-F238E27FC236}">
                  <a16:creationId xmlns:a16="http://schemas.microsoft.com/office/drawing/2014/main" id="{540320E6-C28F-A741-B09A-1A8E1D7AAAEE}"/>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62" name="Rounded Rectangle 561">
              <a:extLst>
                <a:ext uri="{FF2B5EF4-FFF2-40B4-BE49-F238E27FC236}">
                  <a16:creationId xmlns:a16="http://schemas.microsoft.com/office/drawing/2014/main" id="{875130F0-0791-5348-BA65-5999CADF598F}"/>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63" name="Rounded Rectangle 562">
              <a:extLst>
                <a:ext uri="{FF2B5EF4-FFF2-40B4-BE49-F238E27FC236}">
                  <a16:creationId xmlns:a16="http://schemas.microsoft.com/office/drawing/2014/main" id="{D86C593D-1DC3-824D-99BF-4890CFCCAFC1}"/>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64" name="Rounded Rectangle 563">
              <a:extLst>
                <a:ext uri="{FF2B5EF4-FFF2-40B4-BE49-F238E27FC236}">
                  <a16:creationId xmlns:a16="http://schemas.microsoft.com/office/drawing/2014/main" id="{46E9E466-EA14-CA4E-BAC3-1C07F620A9F7}"/>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65" name="Rounded Rectangle 564">
              <a:extLst>
                <a:ext uri="{FF2B5EF4-FFF2-40B4-BE49-F238E27FC236}">
                  <a16:creationId xmlns:a16="http://schemas.microsoft.com/office/drawing/2014/main" id="{CA81206B-B664-414B-A872-14EEC552FD45}"/>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66" name="Rounded Rectangle 565">
              <a:extLst>
                <a:ext uri="{FF2B5EF4-FFF2-40B4-BE49-F238E27FC236}">
                  <a16:creationId xmlns:a16="http://schemas.microsoft.com/office/drawing/2014/main" id="{013395CB-8ED0-5942-B587-E07A76249E75}"/>
                </a:ext>
              </a:extLst>
            </p:cNvPr>
            <p:cNvSpPr/>
            <p:nvPr/>
          </p:nvSpPr>
          <p:spPr>
            <a:xfrm>
              <a:off x="1119640" y="1757186"/>
              <a:ext cx="1225843" cy="412892"/>
            </a:xfrm>
            <a:prstGeom prst="roundRect">
              <a:avLst/>
            </a:prstGeom>
            <a:solidFill>
              <a:srgbClr val="92D05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67" name="Rounded Rectangle 566">
            <a:extLst>
              <a:ext uri="{FF2B5EF4-FFF2-40B4-BE49-F238E27FC236}">
                <a16:creationId xmlns:a16="http://schemas.microsoft.com/office/drawing/2014/main" id="{DCAEC294-6E82-2C48-AC89-B8D3BDB54B9A}"/>
              </a:ext>
            </a:extLst>
          </p:cNvPr>
          <p:cNvSpPr/>
          <p:nvPr/>
        </p:nvSpPr>
        <p:spPr bwMode="auto">
          <a:xfrm>
            <a:off x="12958974" y="2696400"/>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68" name="Rounded Rectangle 567">
            <a:extLst>
              <a:ext uri="{FF2B5EF4-FFF2-40B4-BE49-F238E27FC236}">
                <a16:creationId xmlns:a16="http://schemas.microsoft.com/office/drawing/2014/main" id="{A6484B1C-C00C-9E40-8F6E-D0B7B68DC931}"/>
              </a:ext>
            </a:extLst>
          </p:cNvPr>
          <p:cNvSpPr/>
          <p:nvPr/>
        </p:nvSpPr>
        <p:spPr bwMode="auto">
          <a:xfrm>
            <a:off x="14141199" y="2696399"/>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69" name="Group 34">
            <a:extLst>
              <a:ext uri="{FF2B5EF4-FFF2-40B4-BE49-F238E27FC236}">
                <a16:creationId xmlns:a16="http://schemas.microsoft.com/office/drawing/2014/main" id="{940A400D-E1EC-5D47-ADEC-2FDF9DBBFE5E}"/>
              </a:ext>
            </a:extLst>
          </p:cNvPr>
          <p:cNvGrpSpPr>
            <a:grpSpLocks/>
          </p:cNvGrpSpPr>
          <p:nvPr/>
        </p:nvGrpSpPr>
        <p:grpSpPr bwMode="auto">
          <a:xfrm>
            <a:off x="8005311" y="5076541"/>
            <a:ext cx="2226862" cy="1777934"/>
            <a:chOff x="989033" y="1757186"/>
            <a:chExt cx="3148442" cy="1940845"/>
          </a:xfrm>
        </p:grpSpPr>
        <p:sp>
          <p:nvSpPr>
            <p:cNvPr id="570" name="Rounded Rectangle 569">
              <a:extLst>
                <a:ext uri="{FF2B5EF4-FFF2-40B4-BE49-F238E27FC236}">
                  <a16:creationId xmlns:a16="http://schemas.microsoft.com/office/drawing/2014/main" id="{00BB45C4-9B13-DF45-B291-BC7DA38F9933}"/>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71" name="Rounded Rectangle 570">
              <a:extLst>
                <a:ext uri="{FF2B5EF4-FFF2-40B4-BE49-F238E27FC236}">
                  <a16:creationId xmlns:a16="http://schemas.microsoft.com/office/drawing/2014/main" id="{D1C09998-8CEE-9C4D-B9AF-BCD1A3421B7F}"/>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72" name="Rounded Rectangle 571">
              <a:extLst>
                <a:ext uri="{FF2B5EF4-FFF2-40B4-BE49-F238E27FC236}">
                  <a16:creationId xmlns:a16="http://schemas.microsoft.com/office/drawing/2014/main" id="{EDCA7A5B-6E89-4747-9470-2F52B219262F}"/>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73" name="Rounded Rectangle 572">
              <a:extLst>
                <a:ext uri="{FF2B5EF4-FFF2-40B4-BE49-F238E27FC236}">
                  <a16:creationId xmlns:a16="http://schemas.microsoft.com/office/drawing/2014/main" id="{27469E85-7A03-4B41-AF93-D80C1DC49FBF}"/>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74" name="Rounded Rectangle 573">
              <a:extLst>
                <a:ext uri="{FF2B5EF4-FFF2-40B4-BE49-F238E27FC236}">
                  <a16:creationId xmlns:a16="http://schemas.microsoft.com/office/drawing/2014/main" id="{83283E8F-ADB8-F44F-807A-9DCE67A44ADC}"/>
                </a:ext>
              </a:extLst>
            </p:cNvPr>
            <p:cNvSpPr/>
            <p:nvPr/>
          </p:nvSpPr>
          <p:spPr>
            <a:xfrm>
              <a:off x="2867884" y="1757186"/>
              <a:ext cx="1074763" cy="412892"/>
            </a:xfrm>
            <a:prstGeom prst="roundRect">
              <a:avLst/>
            </a:prstGeom>
            <a:solidFill>
              <a:srgbClr val="FF000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75" name="Rounded Rectangle 574">
              <a:extLst>
                <a:ext uri="{FF2B5EF4-FFF2-40B4-BE49-F238E27FC236}">
                  <a16:creationId xmlns:a16="http://schemas.microsoft.com/office/drawing/2014/main" id="{89DEC6AE-1928-2E44-ABA2-A03ABB757897}"/>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76" name="Rounded Rectangle 575">
            <a:extLst>
              <a:ext uri="{FF2B5EF4-FFF2-40B4-BE49-F238E27FC236}">
                <a16:creationId xmlns:a16="http://schemas.microsoft.com/office/drawing/2014/main" id="{69F0C29F-F470-FB4F-8C19-76A8A25190CD}"/>
              </a:ext>
            </a:extLst>
          </p:cNvPr>
          <p:cNvSpPr/>
          <p:nvPr/>
        </p:nvSpPr>
        <p:spPr bwMode="auto">
          <a:xfrm>
            <a:off x="8014176" y="4973810"/>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77" name="Rounded Rectangle 576">
            <a:extLst>
              <a:ext uri="{FF2B5EF4-FFF2-40B4-BE49-F238E27FC236}">
                <a16:creationId xmlns:a16="http://schemas.microsoft.com/office/drawing/2014/main" id="{DFA69249-33AD-E341-9EF3-F924EB9284E9}"/>
              </a:ext>
            </a:extLst>
          </p:cNvPr>
          <p:cNvSpPr/>
          <p:nvPr/>
        </p:nvSpPr>
        <p:spPr bwMode="auto">
          <a:xfrm>
            <a:off x="9196401" y="4973809"/>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78" name="Group 34">
            <a:extLst>
              <a:ext uri="{FF2B5EF4-FFF2-40B4-BE49-F238E27FC236}">
                <a16:creationId xmlns:a16="http://schemas.microsoft.com/office/drawing/2014/main" id="{A15B4E37-7B34-6940-81BD-8AFDF26E7F0E}"/>
              </a:ext>
            </a:extLst>
          </p:cNvPr>
          <p:cNvGrpSpPr>
            <a:grpSpLocks/>
          </p:cNvGrpSpPr>
          <p:nvPr/>
        </p:nvGrpSpPr>
        <p:grpSpPr bwMode="auto">
          <a:xfrm>
            <a:off x="10454389" y="5062955"/>
            <a:ext cx="2226862" cy="1777934"/>
            <a:chOff x="989033" y="1757186"/>
            <a:chExt cx="3148442" cy="1940845"/>
          </a:xfrm>
        </p:grpSpPr>
        <p:sp>
          <p:nvSpPr>
            <p:cNvPr id="579" name="Rounded Rectangle 578">
              <a:extLst>
                <a:ext uri="{FF2B5EF4-FFF2-40B4-BE49-F238E27FC236}">
                  <a16:creationId xmlns:a16="http://schemas.microsoft.com/office/drawing/2014/main" id="{A76052B8-C8C7-A847-B5FD-A94069A4962D}"/>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80" name="Rounded Rectangle 579">
              <a:extLst>
                <a:ext uri="{FF2B5EF4-FFF2-40B4-BE49-F238E27FC236}">
                  <a16:creationId xmlns:a16="http://schemas.microsoft.com/office/drawing/2014/main" id="{80B0D9BA-C7E9-834D-BDE1-7069B868719A}"/>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81" name="Rounded Rectangle 580">
              <a:extLst>
                <a:ext uri="{FF2B5EF4-FFF2-40B4-BE49-F238E27FC236}">
                  <a16:creationId xmlns:a16="http://schemas.microsoft.com/office/drawing/2014/main" id="{B2D3CDB4-896B-B947-A8A4-5EE73C8D8FA6}"/>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82" name="Rounded Rectangle 581">
              <a:extLst>
                <a:ext uri="{FF2B5EF4-FFF2-40B4-BE49-F238E27FC236}">
                  <a16:creationId xmlns:a16="http://schemas.microsoft.com/office/drawing/2014/main" id="{EAF9AAE8-D5A1-C649-BC48-B64C2122B29B}"/>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83" name="Rounded Rectangle 582">
              <a:extLst>
                <a:ext uri="{FF2B5EF4-FFF2-40B4-BE49-F238E27FC236}">
                  <a16:creationId xmlns:a16="http://schemas.microsoft.com/office/drawing/2014/main" id="{7F206922-50D0-7C4C-9A5D-6EA797B774B4}"/>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84" name="Rounded Rectangle 583">
              <a:extLst>
                <a:ext uri="{FF2B5EF4-FFF2-40B4-BE49-F238E27FC236}">
                  <a16:creationId xmlns:a16="http://schemas.microsoft.com/office/drawing/2014/main" id="{BB8281A3-772D-D744-BC81-3A36CC5EC03C}"/>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85" name="Rounded Rectangle 584">
            <a:extLst>
              <a:ext uri="{FF2B5EF4-FFF2-40B4-BE49-F238E27FC236}">
                <a16:creationId xmlns:a16="http://schemas.microsoft.com/office/drawing/2014/main" id="{CFA4F514-2B30-664B-BA56-1EEEF71EDBD6}"/>
              </a:ext>
            </a:extLst>
          </p:cNvPr>
          <p:cNvSpPr/>
          <p:nvPr/>
        </p:nvSpPr>
        <p:spPr bwMode="auto">
          <a:xfrm>
            <a:off x="10463254" y="4960224"/>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86" name="Rounded Rectangle 585">
            <a:extLst>
              <a:ext uri="{FF2B5EF4-FFF2-40B4-BE49-F238E27FC236}">
                <a16:creationId xmlns:a16="http://schemas.microsoft.com/office/drawing/2014/main" id="{A52BE5AA-CD6F-6B40-A10D-FB470AB6CA32}"/>
              </a:ext>
            </a:extLst>
          </p:cNvPr>
          <p:cNvSpPr/>
          <p:nvPr/>
        </p:nvSpPr>
        <p:spPr bwMode="auto">
          <a:xfrm>
            <a:off x="11645479" y="4960223"/>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87" name="Group 34">
            <a:extLst>
              <a:ext uri="{FF2B5EF4-FFF2-40B4-BE49-F238E27FC236}">
                <a16:creationId xmlns:a16="http://schemas.microsoft.com/office/drawing/2014/main" id="{3A1A9848-0702-6843-8DE2-A8BDB30A56C6}"/>
              </a:ext>
            </a:extLst>
          </p:cNvPr>
          <p:cNvGrpSpPr>
            <a:grpSpLocks/>
          </p:cNvGrpSpPr>
          <p:nvPr/>
        </p:nvGrpSpPr>
        <p:grpSpPr bwMode="auto">
          <a:xfrm>
            <a:off x="12950109" y="5099439"/>
            <a:ext cx="2226862" cy="1777934"/>
            <a:chOff x="989033" y="1757186"/>
            <a:chExt cx="3148442" cy="1940845"/>
          </a:xfrm>
        </p:grpSpPr>
        <p:sp>
          <p:nvSpPr>
            <p:cNvPr id="588" name="Rounded Rectangle 587">
              <a:extLst>
                <a:ext uri="{FF2B5EF4-FFF2-40B4-BE49-F238E27FC236}">
                  <a16:creationId xmlns:a16="http://schemas.microsoft.com/office/drawing/2014/main" id="{EE842239-3924-3A41-9CAD-C7B7E2C8672E}"/>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89" name="Rounded Rectangle 588">
              <a:extLst>
                <a:ext uri="{FF2B5EF4-FFF2-40B4-BE49-F238E27FC236}">
                  <a16:creationId xmlns:a16="http://schemas.microsoft.com/office/drawing/2014/main" id="{31DE9433-AF1C-9249-99E1-143443704D21}"/>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90" name="Rounded Rectangle 589">
              <a:extLst>
                <a:ext uri="{FF2B5EF4-FFF2-40B4-BE49-F238E27FC236}">
                  <a16:creationId xmlns:a16="http://schemas.microsoft.com/office/drawing/2014/main" id="{0A8FB648-529F-2742-916D-BF8D802EDF40}"/>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91" name="Rounded Rectangle 590">
              <a:extLst>
                <a:ext uri="{FF2B5EF4-FFF2-40B4-BE49-F238E27FC236}">
                  <a16:creationId xmlns:a16="http://schemas.microsoft.com/office/drawing/2014/main" id="{F6C66A70-7F67-584A-972B-4D0F103A0699}"/>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92" name="Rounded Rectangle 591">
              <a:extLst>
                <a:ext uri="{FF2B5EF4-FFF2-40B4-BE49-F238E27FC236}">
                  <a16:creationId xmlns:a16="http://schemas.microsoft.com/office/drawing/2014/main" id="{561125B2-67A3-EA46-AA39-45955C18E23D}"/>
                </a:ext>
              </a:extLst>
            </p:cNvPr>
            <p:cNvSpPr/>
            <p:nvPr/>
          </p:nvSpPr>
          <p:spPr>
            <a:xfrm>
              <a:off x="2867884" y="1757186"/>
              <a:ext cx="1074763" cy="412892"/>
            </a:xfrm>
            <a:prstGeom prst="roundRect">
              <a:avLst/>
            </a:prstGeom>
            <a:solidFill>
              <a:srgbClr val="FF000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93" name="Rounded Rectangle 592">
              <a:extLst>
                <a:ext uri="{FF2B5EF4-FFF2-40B4-BE49-F238E27FC236}">
                  <a16:creationId xmlns:a16="http://schemas.microsoft.com/office/drawing/2014/main" id="{6DF31300-0F08-E54E-9912-FA06779D5F38}"/>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594" name="Rounded Rectangle 593">
            <a:extLst>
              <a:ext uri="{FF2B5EF4-FFF2-40B4-BE49-F238E27FC236}">
                <a16:creationId xmlns:a16="http://schemas.microsoft.com/office/drawing/2014/main" id="{2BC025B4-C190-2446-BAB1-2DE741728B6F}"/>
              </a:ext>
            </a:extLst>
          </p:cNvPr>
          <p:cNvSpPr/>
          <p:nvPr/>
        </p:nvSpPr>
        <p:spPr bwMode="auto">
          <a:xfrm>
            <a:off x="12958974" y="4996708"/>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95" name="Rounded Rectangle 594">
            <a:extLst>
              <a:ext uri="{FF2B5EF4-FFF2-40B4-BE49-F238E27FC236}">
                <a16:creationId xmlns:a16="http://schemas.microsoft.com/office/drawing/2014/main" id="{B00BA779-C0E9-1B4B-90E0-64503CEF7D98}"/>
              </a:ext>
            </a:extLst>
          </p:cNvPr>
          <p:cNvSpPr/>
          <p:nvPr/>
        </p:nvSpPr>
        <p:spPr bwMode="auto">
          <a:xfrm>
            <a:off x="14141199" y="4996707"/>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596" name="Group 34">
            <a:extLst>
              <a:ext uri="{FF2B5EF4-FFF2-40B4-BE49-F238E27FC236}">
                <a16:creationId xmlns:a16="http://schemas.microsoft.com/office/drawing/2014/main" id="{66721781-B4EB-024E-BD22-84C3F250B5C4}"/>
              </a:ext>
            </a:extLst>
          </p:cNvPr>
          <p:cNvGrpSpPr>
            <a:grpSpLocks/>
          </p:cNvGrpSpPr>
          <p:nvPr/>
        </p:nvGrpSpPr>
        <p:grpSpPr bwMode="auto">
          <a:xfrm>
            <a:off x="7997667" y="7463237"/>
            <a:ext cx="2226862" cy="1777934"/>
            <a:chOff x="989033" y="1757186"/>
            <a:chExt cx="3148442" cy="1940845"/>
          </a:xfrm>
        </p:grpSpPr>
        <p:sp>
          <p:nvSpPr>
            <p:cNvPr id="597" name="Rounded Rectangle 596">
              <a:extLst>
                <a:ext uri="{FF2B5EF4-FFF2-40B4-BE49-F238E27FC236}">
                  <a16:creationId xmlns:a16="http://schemas.microsoft.com/office/drawing/2014/main" id="{1FE9FC59-14B8-F344-B550-185E85232E57}"/>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98" name="Rounded Rectangle 597">
              <a:extLst>
                <a:ext uri="{FF2B5EF4-FFF2-40B4-BE49-F238E27FC236}">
                  <a16:creationId xmlns:a16="http://schemas.microsoft.com/office/drawing/2014/main" id="{34EC94F7-5321-8848-B820-B5B297331BE4}"/>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99" name="Rounded Rectangle 598">
              <a:extLst>
                <a:ext uri="{FF2B5EF4-FFF2-40B4-BE49-F238E27FC236}">
                  <a16:creationId xmlns:a16="http://schemas.microsoft.com/office/drawing/2014/main" id="{7F3FCCBF-A984-E441-9B8F-C3B282E0F621}"/>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00" name="Rounded Rectangle 599">
              <a:extLst>
                <a:ext uri="{FF2B5EF4-FFF2-40B4-BE49-F238E27FC236}">
                  <a16:creationId xmlns:a16="http://schemas.microsoft.com/office/drawing/2014/main" id="{E6A600C3-B741-1340-93CE-70B746AB6B9C}"/>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01" name="Rounded Rectangle 600">
              <a:extLst>
                <a:ext uri="{FF2B5EF4-FFF2-40B4-BE49-F238E27FC236}">
                  <a16:creationId xmlns:a16="http://schemas.microsoft.com/office/drawing/2014/main" id="{6D8F9128-79B0-8745-90D4-AF8EA9ED9521}"/>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02" name="Rounded Rectangle 601">
              <a:extLst>
                <a:ext uri="{FF2B5EF4-FFF2-40B4-BE49-F238E27FC236}">
                  <a16:creationId xmlns:a16="http://schemas.microsoft.com/office/drawing/2014/main" id="{70F4BE49-263A-3241-B907-4A39E39F4B53}"/>
                </a:ext>
              </a:extLst>
            </p:cNvPr>
            <p:cNvSpPr/>
            <p:nvPr/>
          </p:nvSpPr>
          <p:spPr>
            <a:xfrm>
              <a:off x="1119640" y="1757186"/>
              <a:ext cx="1225843" cy="412892"/>
            </a:xfrm>
            <a:prstGeom prst="roundRect">
              <a:avLst/>
            </a:prstGeom>
            <a:solidFill>
              <a:srgbClr val="FFC00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603" name="Rounded Rectangle 602">
            <a:extLst>
              <a:ext uri="{FF2B5EF4-FFF2-40B4-BE49-F238E27FC236}">
                <a16:creationId xmlns:a16="http://schemas.microsoft.com/office/drawing/2014/main" id="{960A84F6-A579-D545-AAE1-6152027B9ADA}"/>
              </a:ext>
            </a:extLst>
          </p:cNvPr>
          <p:cNvSpPr/>
          <p:nvPr/>
        </p:nvSpPr>
        <p:spPr bwMode="auto">
          <a:xfrm>
            <a:off x="8006532" y="7360506"/>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04" name="Rounded Rectangle 603">
            <a:extLst>
              <a:ext uri="{FF2B5EF4-FFF2-40B4-BE49-F238E27FC236}">
                <a16:creationId xmlns:a16="http://schemas.microsoft.com/office/drawing/2014/main" id="{12C4138A-B0E6-DD47-8FDA-14BCB72DC91F}"/>
              </a:ext>
            </a:extLst>
          </p:cNvPr>
          <p:cNvSpPr/>
          <p:nvPr/>
        </p:nvSpPr>
        <p:spPr bwMode="auto">
          <a:xfrm>
            <a:off x="9188757" y="7360505"/>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605" name="Group 34">
            <a:extLst>
              <a:ext uri="{FF2B5EF4-FFF2-40B4-BE49-F238E27FC236}">
                <a16:creationId xmlns:a16="http://schemas.microsoft.com/office/drawing/2014/main" id="{B5D6627E-57A9-3841-B99F-CAE2FE842979}"/>
              </a:ext>
            </a:extLst>
          </p:cNvPr>
          <p:cNvGrpSpPr>
            <a:grpSpLocks/>
          </p:cNvGrpSpPr>
          <p:nvPr/>
        </p:nvGrpSpPr>
        <p:grpSpPr bwMode="auto">
          <a:xfrm>
            <a:off x="10446745" y="7449651"/>
            <a:ext cx="2226862" cy="1777934"/>
            <a:chOff x="989033" y="1757186"/>
            <a:chExt cx="3148442" cy="1940845"/>
          </a:xfrm>
        </p:grpSpPr>
        <p:sp>
          <p:nvSpPr>
            <p:cNvPr id="606" name="Rounded Rectangle 605">
              <a:extLst>
                <a:ext uri="{FF2B5EF4-FFF2-40B4-BE49-F238E27FC236}">
                  <a16:creationId xmlns:a16="http://schemas.microsoft.com/office/drawing/2014/main" id="{B1D9EE24-0D13-0E45-9DB0-6C5E11CA575C}"/>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07" name="Rounded Rectangle 606">
              <a:extLst>
                <a:ext uri="{FF2B5EF4-FFF2-40B4-BE49-F238E27FC236}">
                  <a16:creationId xmlns:a16="http://schemas.microsoft.com/office/drawing/2014/main" id="{769B1BD6-4CF5-8848-9074-4210D62BD66C}"/>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08" name="Rounded Rectangle 607">
              <a:extLst>
                <a:ext uri="{FF2B5EF4-FFF2-40B4-BE49-F238E27FC236}">
                  <a16:creationId xmlns:a16="http://schemas.microsoft.com/office/drawing/2014/main" id="{6F66F263-C40D-2648-88F6-5A7939772719}"/>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09" name="Rounded Rectangle 608">
              <a:extLst>
                <a:ext uri="{FF2B5EF4-FFF2-40B4-BE49-F238E27FC236}">
                  <a16:creationId xmlns:a16="http://schemas.microsoft.com/office/drawing/2014/main" id="{D2C84DD8-4FD2-A14D-8435-8F906467424E}"/>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10" name="Rounded Rectangle 609">
              <a:extLst>
                <a:ext uri="{FF2B5EF4-FFF2-40B4-BE49-F238E27FC236}">
                  <a16:creationId xmlns:a16="http://schemas.microsoft.com/office/drawing/2014/main" id="{2D51E3C6-55B1-E445-BFE6-FDE00293AC45}"/>
                </a:ext>
              </a:extLst>
            </p:cNvPr>
            <p:cNvSpPr/>
            <p:nvPr/>
          </p:nvSpPr>
          <p:spPr>
            <a:xfrm>
              <a:off x="2867884" y="1757186"/>
              <a:ext cx="1074763" cy="412892"/>
            </a:xfrm>
            <a:prstGeom prst="roundRect">
              <a:avLst/>
            </a:prstGeom>
            <a:solidFill>
              <a:srgbClr val="7030A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11" name="Rounded Rectangle 610">
              <a:extLst>
                <a:ext uri="{FF2B5EF4-FFF2-40B4-BE49-F238E27FC236}">
                  <a16:creationId xmlns:a16="http://schemas.microsoft.com/office/drawing/2014/main" id="{187DB6B1-980B-0542-8C01-461621EBCA5B}"/>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612" name="Rounded Rectangle 611">
            <a:extLst>
              <a:ext uri="{FF2B5EF4-FFF2-40B4-BE49-F238E27FC236}">
                <a16:creationId xmlns:a16="http://schemas.microsoft.com/office/drawing/2014/main" id="{32358A86-9947-4B48-9C21-949B4BD47FD2}"/>
              </a:ext>
            </a:extLst>
          </p:cNvPr>
          <p:cNvSpPr/>
          <p:nvPr/>
        </p:nvSpPr>
        <p:spPr bwMode="auto">
          <a:xfrm>
            <a:off x="10455610" y="7346920"/>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13" name="Rounded Rectangle 612">
            <a:extLst>
              <a:ext uri="{FF2B5EF4-FFF2-40B4-BE49-F238E27FC236}">
                <a16:creationId xmlns:a16="http://schemas.microsoft.com/office/drawing/2014/main" id="{B8466483-696F-FC40-90AD-10F88D2FC409}"/>
              </a:ext>
            </a:extLst>
          </p:cNvPr>
          <p:cNvSpPr/>
          <p:nvPr/>
        </p:nvSpPr>
        <p:spPr bwMode="auto">
          <a:xfrm>
            <a:off x="11637835" y="7346919"/>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614" name="Group 34">
            <a:extLst>
              <a:ext uri="{FF2B5EF4-FFF2-40B4-BE49-F238E27FC236}">
                <a16:creationId xmlns:a16="http://schemas.microsoft.com/office/drawing/2014/main" id="{949228EF-79D8-114C-A84D-BB2FED504D4A}"/>
              </a:ext>
            </a:extLst>
          </p:cNvPr>
          <p:cNvGrpSpPr>
            <a:grpSpLocks/>
          </p:cNvGrpSpPr>
          <p:nvPr/>
        </p:nvGrpSpPr>
        <p:grpSpPr bwMode="auto">
          <a:xfrm>
            <a:off x="12942465" y="7486135"/>
            <a:ext cx="2226862" cy="1777934"/>
            <a:chOff x="989033" y="1757186"/>
            <a:chExt cx="3148442" cy="1940845"/>
          </a:xfrm>
        </p:grpSpPr>
        <p:sp>
          <p:nvSpPr>
            <p:cNvPr id="615" name="Rounded Rectangle 614">
              <a:extLst>
                <a:ext uri="{FF2B5EF4-FFF2-40B4-BE49-F238E27FC236}">
                  <a16:creationId xmlns:a16="http://schemas.microsoft.com/office/drawing/2014/main" id="{9C839957-9714-334D-989C-1308B733FBC8}"/>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16" name="Rounded Rectangle 615">
              <a:extLst>
                <a:ext uri="{FF2B5EF4-FFF2-40B4-BE49-F238E27FC236}">
                  <a16:creationId xmlns:a16="http://schemas.microsoft.com/office/drawing/2014/main" id="{88199CBC-0010-F44F-B1FD-CDF5E8CF87E5}"/>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17" name="Rounded Rectangle 616">
              <a:extLst>
                <a:ext uri="{FF2B5EF4-FFF2-40B4-BE49-F238E27FC236}">
                  <a16:creationId xmlns:a16="http://schemas.microsoft.com/office/drawing/2014/main" id="{64CCFB94-972D-4147-AC2B-61D3A73BA68C}"/>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18" name="Rounded Rectangle 617">
              <a:extLst>
                <a:ext uri="{FF2B5EF4-FFF2-40B4-BE49-F238E27FC236}">
                  <a16:creationId xmlns:a16="http://schemas.microsoft.com/office/drawing/2014/main" id="{7CBA4C7F-1198-F14A-B845-CC17274A5220}"/>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19" name="Rounded Rectangle 618">
              <a:extLst>
                <a:ext uri="{FF2B5EF4-FFF2-40B4-BE49-F238E27FC236}">
                  <a16:creationId xmlns:a16="http://schemas.microsoft.com/office/drawing/2014/main" id="{129C47CB-771C-CC48-9ACF-705A3744C191}"/>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20" name="Rounded Rectangle 619">
              <a:extLst>
                <a:ext uri="{FF2B5EF4-FFF2-40B4-BE49-F238E27FC236}">
                  <a16:creationId xmlns:a16="http://schemas.microsoft.com/office/drawing/2014/main" id="{21E83F6A-DF28-A942-B72D-F00BE88CD3A2}"/>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621" name="Rounded Rectangle 620">
            <a:extLst>
              <a:ext uri="{FF2B5EF4-FFF2-40B4-BE49-F238E27FC236}">
                <a16:creationId xmlns:a16="http://schemas.microsoft.com/office/drawing/2014/main" id="{B444C176-A128-3242-9E7E-F2B2CFDA9F6F}"/>
              </a:ext>
            </a:extLst>
          </p:cNvPr>
          <p:cNvSpPr/>
          <p:nvPr/>
        </p:nvSpPr>
        <p:spPr bwMode="auto">
          <a:xfrm>
            <a:off x="12951330" y="7383404"/>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22" name="Rounded Rectangle 621">
            <a:extLst>
              <a:ext uri="{FF2B5EF4-FFF2-40B4-BE49-F238E27FC236}">
                <a16:creationId xmlns:a16="http://schemas.microsoft.com/office/drawing/2014/main" id="{C2032439-B523-2447-BBF3-FF1B53D477F8}"/>
              </a:ext>
            </a:extLst>
          </p:cNvPr>
          <p:cNvSpPr/>
          <p:nvPr/>
        </p:nvSpPr>
        <p:spPr bwMode="auto">
          <a:xfrm>
            <a:off x="14133555" y="7383403"/>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623" name="Group 34">
            <a:extLst>
              <a:ext uri="{FF2B5EF4-FFF2-40B4-BE49-F238E27FC236}">
                <a16:creationId xmlns:a16="http://schemas.microsoft.com/office/drawing/2014/main" id="{9436A073-41B8-0545-BC41-2AABC17D7803}"/>
              </a:ext>
            </a:extLst>
          </p:cNvPr>
          <p:cNvGrpSpPr>
            <a:grpSpLocks/>
          </p:cNvGrpSpPr>
          <p:nvPr/>
        </p:nvGrpSpPr>
        <p:grpSpPr bwMode="auto">
          <a:xfrm>
            <a:off x="15444641" y="2799571"/>
            <a:ext cx="2226862" cy="1777934"/>
            <a:chOff x="989033" y="1757186"/>
            <a:chExt cx="3148442" cy="1940845"/>
          </a:xfrm>
        </p:grpSpPr>
        <p:sp>
          <p:nvSpPr>
            <p:cNvPr id="624" name="Rounded Rectangle 623">
              <a:extLst>
                <a:ext uri="{FF2B5EF4-FFF2-40B4-BE49-F238E27FC236}">
                  <a16:creationId xmlns:a16="http://schemas.microsoft.com/office/drawing/2014/main" id="{6D9045C3-F65F-B44C-A7ED-A2BADDA262AC}"/>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25" name="Rounded Rectangle 624">
              <a:extLst>
                <a:ext uri="{FF2B5EF4-FFF2-40B4-BE49-F238E27FC236}">
                  <a16:creationId xmlns:a16="http://schemas.microsoft.com/office/drawing/2014/main" id="{3BC76F3C-24BF-A94C-B8D1-0738E699B9E5}"/>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26" name="Rounded Rectangle 625">
              <a:extLst>
                <a:ext uri="{FF2B5EF4-FFF2-40B4-BE49-F238E27FC236}">
                  <a16:creationId xmlns:a16="http://schemas.microsoft.com/office/drawing/2014/main" id="{2125A96A-3A03-7C44-B68C-C047E5A0F6C7}"/>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27" name="Rounded Rectangle 626">
              <a:extLst>
                <a:ext uri="{FF2B5EF4-FFF2-40B4-BE49-F238E27FC236}">
                  <a16:creationId xmlns:a16="http://schemas.microsoft.com/office/drawing/2014/main" id="{ACB0CAD9-46B1-AE40-BD74-D39AFBDCF345}"/>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28" name="Rounded Rectangle 627">
              <a:extLst>
                <a:ext uri="{FF2B5EF4-FFF2-40B4-BE49-F238E27FC236}">
                  <a16:creationId xmlns:a16="http://schemas.microsoft.com/office/drawing/2014/main" id="{182B5A53-027F-0648-81D0-9F9CEF146D40}"/>
                </a:ext>
              </a:extLst>
            </p:cNvPr>
            <p:cNvSpPr/>
            <p:nvPr/>
          </p:nvSpPr>
          <p:spPr>
            <a:xfrm>
              <a:off x="2867884" y="1757186"/>
              <a:ext cx="1074763" cy="412892"/>
            </a:xfrm>
            <a:prstGeom prst="roundRect">
              <a:avLst/>
            </a:prstGeom>
            <a:solidFill>
              <a:srgbClr val="FF0000"/>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29" name="Rounded Rectangle 628">
              <a:extLst>
                <a:ext uri="{FF2B5EF4-FFF2-40B4-BE49-F238E27FC236}">
                  <a16:creationId xmlns:a16="http://schemas.microsoft.com/office/drawing/2014/main" id="{D24BA464-2811-AB41-896A-B869879E930C}"/>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630" name="Rounded Rectangle 629">
            <a:extLst>
              <a:ext uri="{FF2B5EF4-FFF2-40B4-BE49-F238E27FC236}">
                <a16:creationId xmlns:a16="http://schemas.microsoft.com/office/drawing/2014/main" id="{DC978DC5-C3A7-094E-9548-62399BB82576}"/>
              </a:ext>
            </a:extLst>
          </p:cNvPr>
          <p:cNvSpPr/>
          <p:nvPr/>
        </p:nvSpPr>
        <p:spPr bwMode="auto">
          <a:xfrm>
            <a:off x="15453506" y="2696840"/>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31" name="Rounded Rectangle 630">
            <a:extLst>
              <a:ext uri="{FF2B5EF4-FFF2-40B4-BE49-F238E27FC236}">
                <a16:creationId xmlns:a16="http://schemas.microsoft.com/office/drawing/2014/main" id="{E7BF0781-C878-0343-81BA-2906EE030980}"/>
              </a:ext>
            </a:extLst>
          </p:cNvPr>
          <p:cNvSpPr/>
          <p:nvPr/>
        </p:nvSpPr>
        <p:spPr bwMode="auto">
          <a:xfrm>
            <a:off x="16635731" y="2696839"/>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632" name="Group 34">
            <a:extLst>
              <a:ext uri="{FF2B5EF4-FFF2-40B4-BE49-F238E27FC236}">
                <a16:creationId xmlns:a16="http://schemas.microsoft.com/office/drawing/2014/main" id="{DD8D4F70-36B9-A04D-9F36-851C6320409F}"/>
              </a:ext>
            </a:extLst>
          </p:cNvPr>
          <p:cNvGrpSpPr>
            <a:grpSpLocks/>
          </p:cNvGrpSpPr>
          <p:nvPr/>
        </p:nvGrpSpPr>
        <p:grpSpPr bwMode="auto">
          <a:xfrm>
            <a:off x="15444641" y="5099879"/>
            <a:ext cx="2226862" cy="1777934"/>
            <a:chOff x="989033" y="1757186"/>
            <a:chExt cx="3148442" cy="1940845"/>
          </a:xfrm>
        </p:grpSpPr>
        <p:sp>
          <p:nvSpPr>
            <p:cNvPr id="633" name="Rounded Rectangle 632">
              <a:extLst>
                <a:ext uri="{FF2B5EF4-FFF2-40B4-BE49-F238E27FC236}">
                  <a16:creationId xmlns:a16="http://schemas.microsoft.com/office/drawing/2014/main" id="{9993B1B0-DB1C-FE41-890B-E56A998F6C53}"/>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34" name="Rounded Rectangle 633">
              <a:extLst>
                <a:ext uri="{FF2B5EF4-FFF2-40B4-BE49-F238E27FC236}">
                  <a16:creationId xmlns:a16="http://schemas.microsoft.com/office/drawing/2014/main" id="{92D091C0-F2A3-C34E-8298-1BBAEC4928B5}"/>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35" name="Rounded Rectangle 634">
              <a:extLst>
                <a:ext uri="{FF2B5EF4-FFF2-40B4-BE49-F238E27FC236}">
                  <a16:creationId xmlns:a16="http://schemas.microsoft.com/office/drawing/2014/main" id="{1A64AE01-CA16-B546-B8E6-ADB71D0CFEC7}"/>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36" name="Rounded Rectangle 635">
              <a:extLst>
                <a:ext uri="{FF2B5EF4-FFF2-40B4-BE49-F238E27FC236}">
                  <a16:creationId xmlns:a16="http://schemas.microsoft.com/office/drawing/2014/main" id="{84141162-2B72-F84F-8A24-D74F6361764C}"/>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37" name="Rounded Rectangle 636">
              <a:extLst>
                <a:ext uri="{FF2B5EF4-FFF2-40B4-BE49-F238E27FC236}">
                  <a16:creationId xmlns:a16="http://schemas.microsoft.com/office/drawing/2014/main" id="{8073DE8C-4650-F64F-9379-26BC3D4772FB}"/>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38" name="Rounded Rectangle 637">
              <a:extLst>
                <a:ext uri="{FF2B5EF4-FFF2-40B4-BE49-F238E27FC236}">
                  <a16:creationId xmlns:a16="http://schemas.microsoft.com/office/drawing/2014/main" id="{A1E53166-C130-EA40-A8DF-1FE054DA487D}"/>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639" name="Rounded Rectangle 638">
            <a:extLst>
              <a:ext uri="{FF2B5EF4-FFF2-40B4-BE49-F238E27FC236}">
                <a16:creationId xmlns:a16="http://schemas.microsoft.com/office/drawing/2014/main" id="{A27FD17A-AEFE-1D45-8F42-8F1FB3D004BC}"/>
              </a:ext>
            </a:extLst>
          </p:cNvPr>
          <p:cNvSpPr/>
          <p:nvPr/>
        </p:nvSpPr>
        <p:spPr bwMode="auto">
          <a:xfrm>
            <a:off x="15453506" y="4997148"/>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40" name="Rounded Rectangle 639">
            <a:extLst>
              <a:ext uri="{FF2B5EF4-FFF2-40B4-BE49-F238E27FC236}">
                <a16:creationId xmlns:a16="http://schemas.microsoft.com/office/drawing/2014/main" id="{2134DAA0-11A6-E948-99E9-4F7243D56DE4}"/>
              </a:ext>
            </a:extLst>
          </p:cNvPr>
          <p:cNvSpPr/>
          <p:nvPr/>
        </p:nvSpPr>
        <p:spPr bwMode="auto">
          <a:xfrm>
            <a:off x="16635731" y="4997147"/>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nvGrpSpPr>
          <p:cNvPr id="641" name="Group 34">
            <a:extLst>
              <a:ext uri="{FF2B5EF4-FFF2-40B4-BE49-F238E27FC236}">
                <a16:creationId xmlns:a16="http://schemas.microsoft.com/office/drawing/2014/main" id="{E0231B39-398A-CE4D-8488-D8F6A18A0A06}"/>
              </a:ext>
            </a:extLst>
          </p:cNvPr>
          <p:cNvGrpSpPr>
            <a:grpSpLocks/>
          </p:cNvGrpSpPr>
          <p:nvPr/>
        </p:nvGrpSpPr>
        <p:grpSpPr bwMode="auto">
          <a:xfrm>
            <a:off x="15436997" y="7486575"/>
            <a:ext cx="2226862" cy="1777934"/>
            <a:chOff x="989033" y="1757186"/>
            <a:chExt cx="3148442" cy="1940845"/>
          </a:xfrm>
        </p:grpSpPr>
        <p:sp>
          <p:nvSpPr>
            <p:cNvPr id="642" name="Rounded Rectangle 641">
              <a:extLst>
                <a:ext uri="{FF2B5EF4-FFF2-40B4-BE49-F238E27FC236}">
                  <a16:creationId xmlns:a16="http://schemas.microsoft.com/office/drawing/2014/main" id="{8D5D83DD-A375-594A-B2CF-F8F2C1605EE4}"/>
                </a:ext>
              </a:extLst>
            </p:cNvPr>
            <p:cNvSpPr/>
            <p:nvPr/>
          </p:nvSpPr>
          <p:spPr>
            <a:xfrm>
              <a:off x="989033" y="3194620"/>
              <a:ext cx="3148442" cy="503411"/>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43" name="Rounded Rectangle 642">
              <a:extLst>
                <a:ext uri="{FF2B5EF4-FFF2-40B4-BE49-F238E27FC236}">
                  <a16:creationId xmlns:a16="http://schemas.microsoft.com/office/drawing/2014/main" id="{9DD8A5F1-C268-4C4A-B115-A1957CD2EA8C}"/>
                </a:ext>
              </a:extLst>
            </p:cNvPr>
            <p:cNvSpPr/>
            <p:nvPr/>
          </p:nvSpPr>
          <p:spPr>
            <a:xfrm>
              <a:off x="989033" y="2865165"/>
              <a:ext cx="3148442" cy="264345"/>
            </a:xfrm>
            <a:prstGeom prst="roundRect">
              <a:avLst/>
            </a:prstGeom>
            <a:solidFill>
              <a:schemeClr val="bg1"/>
            </a:solidFill>
            <a:ln w="31750" cmpd="sng">
              <a:solidFill>
                <a:srgbClr val="F7A02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44" name="Rounded Rectangle 643">
              <a:extLst>
                <a:ext uri="{FF2B5EF4-FFF2-40B4-BE49-F238E27FC236}">
                  <a16:creationId xmlns:a16="http://schemas.microsoft.com/office/drawing/2014/main" id="{BA7367D2-48F2-B549-B7E6-96D5A6AF893D}"/>
                </a:ext>
              </a:extLst>
            </p:cNvPr>
            <p:cNvSpPr/>
            <p:nvPr/>
          </p:nvSpPr>
          <p:spPr>
            <a:xfrm>
              <a:off x="1108528" y="2271464"/>
              <a:ext cx="123695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45" name="Rounded Rectangle 644">
              <a:extLst>
                <a:ext uri="{FF2B5EF4-FFF2-40B4-BE49-F238E27FC236}">
                  <a16:creationId xmlns:a16="http://schemas.microsoft.com/office/drawing/2014/main" id="{651E089D-8FD1-C243-AC36-EAD5F8DF1976}"/>
                </a:ext>
              </a:extLst>
            </p:cNvPr>
            <p:cNvSpPr/>
            <p:nvPr/>
          </p:nvSpPr>
          <p:spPr>
            <a:xfrm>
              <a:off x="2867884" y="2282221"/>
              <a:ext cx="1092225"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46" name="Rounded Rectangle 645">
              <a:extLst>
                <a:ext uri="{FF2B5EF4-FFF2-40B4-BE49-F238E27FC236}">
                  <a16:creationId xmlns:a16="http://schemas.microsoft.com/office/drawing/2014/main" id="{4E6D4DDE-EEC2-5241-802A-79C6FE681558}"/>
                </a:ext>
              </a:extLst>
            </p:cNvPr>
            <p:cNvSpPr/>
            <p:nvPr/>
          </p:nvSpPr>
          <p:spPr>
            <a:xfrm>
              <a:off x="2867884" y="1757186"/>
              <a:ext cx="107476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47" name="Rounded Rectangle 646">
              <a:extLst>
                <a:ext uri="{FF2B5EF4-FFF2-40B4-BE49-F238E27FC236}">
                  <a16:creationId xmlns:a16="http://schemas.microsoft.com/office/drawing/2014/main" id="{0E96A643-9EDB-E541-90E6-676951A020F3}"/>
                </a:ext>
              </a:extLst>
            </p:cNvPr>
            <p:cNvSpPr/>
            <p:nvPr/>
          </p:nvSpPr>
          <p:spPr>
            <a:xfrm>
              <a:off x="1119640" y="1757186"/>
              <a:ext cx="1225843" cy="412892"/>
            </a:xfrm>
            <a:prstGeom prst="roundRect">
              <a:avLst/>
            </a:prstGeom>
            <a:solidFill>
              <a:schemeClr val="bg1">
                <a:lumMod val="95000"/>
              </a:schemeClr>
            </a:solidFill>
            <a:ln w="317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grpSp>
      <p:sp>
        <p:nvSpPr>
          <p:cNvPr id="648" name="Rounded Rectangle 647">
            <a:extLst>
              <a:ext uri="{FF2B5EF4-FFF2-40B4-BE49-F238E27FC236}">
                <a16:creationId xmlns:a16="http://schemas.microsoft.com/office/drawing/2014/main" id="{308386CF-C062-EF42-8246-50A6A5231365}"/>
              </a:ext>
            </a:extLst>
          </p:cNvPr>
          <p:cNvSpPr/>
          <p:nvPr/>
        </p:nvSpPr>
        <p:spPr bwMode="auto">
          <a:xfrm>
            <a:off x="15445862" y="7383844"/>
            <a:ext cx="1033360" cy="1034892"/>
          </a:xfrm>
          <a:prstGeom prst="roundRect">
            <a:avLst/>
          </a:prstGeom>
          <a:noFill/>
          <a:ln w="4445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49" name="Rounded Rectangle 648">
            <a:extLst>
              <a:ext uri="{FF2B5EF4-FFF2-40B4-BE49-F238E27FC236}">
                <a16:creationId xmlns:a16="http://schemas.microsoft.com/office/drawing/2014/main" id="{39D8A6A1-5163-7A44-A29E-039E3ADFB5CB}"/>
              </a:ext>
            </a:extLst>
          </p:cNvPr>
          <p:cNvSpPr/>
          <p:nvPr/>
        </p:nvSpPr>
        <p:spPr bwMode="auto">
          <a:xfrm>
            <a:off x="16628087" y="7383843"/>
            <a:ext cx="1035770" cy="998410"/>
          </a:xfrm>
          <a:prstGeom prst="roundRect">
            <a:avLst/>
          </a:prstGeom>
          <a:noFill/>
          <a:ln w="4762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defRPr/>
            </a:pPr>
            <a:endParaRPr lang="en-US" sz="2100" b="1" kern="1200" dirty="0">
              <a:solidFill>
                <a:prstClr val="black"/>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Tree>
    <p:extLst>
      <p:ext uri="{BB962C8B-B14F-4D97-AF65-F5344CB8AC3E}">
        <p14:creationId xmlns:p14="http://schemas.microsoft.com/office/powerpoint/2010/main" val="221854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pic>
        <p:nvPicPr>
          <p:cNvPr id="1492" name="Google Shape;1492;p283"/>
          <p:cNvPicPr preferRelativeResize="0"/>
          <p:nvPr/>
        </p:nvPicPr>
        <p:blipFill>
          <a:blip r:embed="rId3">
            <a:alphaModFix/>
          </a:blip>
          <a:stretch>
            <a:fillRect/>
          </a:stretch>
        </p:blipFill>
        <p:spPr>
          <a:xfrm>
            <a:off x="0" y="4"/>
            <a:ext cx="18288048" cy="10287000"/>
          </a:xfrm>
          <a:prstGeom prst="rect">
            <a:avLst/>
          </a:prstGeom>
          <a:noFill/>
          <a:ln>
            <a:noFill/>
          </a:ln>
        </p:spPr>
      </p:pic>
      <p:sp>
        <p:nvSpPr>
          <p:cNvPr id="1493" name="Google Shape;1493;p283"/>
          <p:cNvSpPr/>
          <p:nvPr/>
        </p:nvSpPr>
        <p:spPr>
          <a:xfrm>
            <a:off x="0" y="6405728"/>
            <a:ext cx="18288000" cy="1989600"/>
          </a:xfrm>
          <a:prstGeom prst="rect">
            <a:avLst/>
          </a:prstGeom>
          <a:solidFill>
            <a:srgbClr val="000000">
              <a:alpha val="43850"/>
            </a:srgbClr>
          </a:solidFill>
          <a:ln>
            <a:noFill/>
          </a:ln>
        </p:spPr>
        <p:txBody>
          <a:bodyPr spcFirstLastPara="1" wrap="square" lIns="182850" tIns="91400" rIns="182850" bIns="91400" anchor="ctr" anchorCtr="0">
            <a:noAutofit/>
          </a:bodyPr>
          <a:lstStyle/>
          <a:p>
            <a:pPr algn="ctr">
              <a:buClrTx/>
            </a:pPr>
            <a:endParaRPr sz="4600" kern="1200">
              <a:solidFill>
                <a:srgbClr val="FFFFFF"/>
              </a:solidFill>
              <a:latin typeface="Quattrocento Sans"/>
              <a:ea typeface="Quattrocento Sans"/>
              <a:cs typeface="Quattrocento Sans"/>
              <a:sym typeface="Quattrocento Sans"/>
            </a:endParaRPr>
          </a:p>
        </p:txBody>
      </p:sp>
      <p:sp>
        <p:nvSpPr>
          <p:cNvPr id="1494" name="Google Shape;1494;p283"/>
          <p:cNvSpPr txBox="1">
            <a:spLocks noGrp="1"/>
          </p:cNvSpPr>
          <p:nvPr>
            <p:ph type="title"/>
          </p:nvPr>
        </p:nvSpPr>
        <p:spPr>
          <a:xfrm>
            <a:off x="452793" y="6722528"/>
            <a:ext cx="15986400" cy="1356000"/>
          </a:xfrm>
          <a:prstGeom prst="rect">
            <a:avLst/>
          </a:prstGeom>
        </p:spPr>
        <p:txBody>
          <a:bodyPr spcFirstLastPara="1" vert="horz" wrap="square" lIns="137150" tIns="137150" rIns="137150" bIns="137150" rtlCol="0" anchor="b" anchorCtr="0">
            <a:noAutofit/>
          </a:bodyPr>
          <a:lstStyle/>
          <a:p>
            <a:r>
              <a:rPr lang="en-US" dirty="0">
                <a:solidFill>
                  <a:srgbClr val="FFFFFF"/>
                </a:solidFill>
                <a:latin typeface="Arial"/>
              </a:rPr>
              <a:t>2. Container Orchestration</a:t>
            </a:r>
            <a:endParaRPr b="1"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93639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pic>
        <p:nvPicPr>
          <p:cNvPr id="2128" name="Google Shape;2128;p325" descr="GettyImages-162394657.jpg"/>
          <p:cNvPicPr preferRelativeResize="0"/>
          <p:nvPr/>
        </p:nvPicPr>
        <p:blipFill rotWithShape="1">
          <a:blip r:embed="rId3">
            <a:alphaModFix/>
          </a:blip>
          <a:srcRect t="9897" r="24885" b="26943"/>
          <a:stretch/>
        </p:blipFill>
        <p:spPr>
          <a:xfrm flipH="1">
            <a:off x="-29074" y="0"/>
            <a:ext cx="18346200" cy="10287000"/>
          </a:xfrm>
          <a:prstGeom prst="rect">
            <a:avLst/>
          </a:prstGeom>
          <a:noFill/>
          <a:ln>
            <a:noFill/>
          </a:ln>
        </p:spPr>
      </p:pic>
      <p:sp>
        <p:nvSpPr>
          <p:cNvPr id="2129" name="Google Shape;2129;p325"/>
          <p:cNvSpPr/>
          <p:nvPr/>
        </p:nvSpPr>
        <p:spPr>
          <a:xfrm>
            <a:off x="0" y="2"/>
            <a:ext cx="18288000" cy="10287000"/>
          </a:xfrm>
          <a:prstGeom prst="rect">
            <a:avLst/>
          </a:prstGeom>
          <a:gradFill>
            <a:gsLst>
              <a:gs pos="0">
                <a:srgbClr val="000000">
                  <a:alpha val="38039"/>
                </a:srgbClr>
              </a:gs>
              <a:gs pos="11000">
                <a:srgbClr val="000000">
                  <a:alpha val="38039"/>
                </a:srgbClr>
              </a:gs>
              <a:gs pos="48000">
                <a:srgbClr val="000000">
                  <a:alpha val="38039"/>
                </a:srgbClr>
              </a:gs>
              <a:gs pos="88000">
                <a:srgbClr val="000000">
                  <a:alpha val="38039"/>
                </a:srgbClr>
              </a:gs>
              <a:gs pos="100000">
                <a:srgbClr val="000000">
                  <a:alpha val="38039"/>
                </a:srgbClr>
              </a:gs>
            </a:gsLst>
            <a:lin ang="16200038" scaled="0"/>
          </a:gradFill>
          <a:ln w="38100" cap="flat" cmpd="sng">
            <a:solidFill>
              <a:srgbClr val="FFFFFF">
                <a:alpha val="0"/>
              </a:srgbClr>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endParaRPr>
          </a:p>
        </p:txBody>
      </p:sp>
      <p:sp>
        <p:nvSpPr>
          <p:cNvPr id="2130" name="Google Shape;2130;p325"/>
          <p:cNvSpPr/>
          <p:nvPr/>
        </p:nvSpPr>
        <p:spPr>
          <a:xfrm>
            <a:off x="-58200" y="0"/>
            <a:ext cx="18346200" cy="10287002"/>
          </a:xfrm>
          <a:prstGeom prst="rect">
            <a:avLst/>
          </a:prstGeom>
          <a:gradFill>
            <a:gsLst>
              <a:gs pos="0">
                <a:schemeClr val="dk1"/>
              </a:gs>
              <a:gs pos="39000">
                <a:srgbClr val="000000">
                  <a:alpha val="0"/>
                </a:srgbClr>
              </a:gs>
              <a:gs pos="100000">
                <a:srgbClr val="000000">
                  <a:alpha val="0"/>
                </a:srgbClr>
              </a:gs>
            </a:gsLst>
            <a:lin ang="0" scaled="0"/>
          </a:gradFill>
          <a:ln w="38100" cap="flat" cmpd="sng">
            <a:solidFill>
              <a:srgbClr val="FFFFFF">
                <a:alpha val="0"/>
              </a:srgbClr>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endParaRPr>
          </a:p>
        </p:txBody>
      </p:sp>
      <p:pic>
        <p:nvPicPr>
          <p:cNvPr id="2131" name="Google Shape;2131;p325" descr="containers01.png"/>
          <p:cNvPicPr preferRelativeResize="0"/>
          <p:nvPr/>
        </p:nvPicPr>
        <p:blipFill>
          <a:blip r:embed="rId4">
            <a:alphaModFix/>
          </a:blip>
          <a:stretch>
            <a:fillRect/>
          </a:stretch>
        </p:blipFill>
        <p:spPr>
          <a:xfrm>
            <a:off x="644583" y="223111"/>
            <a:ext cx="18288000" cy="10287000"/>
          </a:xfrm>
          <a:prstGeom prst="rect">
            <a:avLst/>
          </a:prstGeom>
          <a:noFill/>
          <a:ln>
            <a:noFill/>
          </a:ln>
        </p:spPr>
      </p:pic>
      <p:cxnSp>
        <p:nvCxnSpPr>
          <p:cNvPr id="2132" name="Google Shape;2132;p325"/>
          <p:cNvCxnSpPr/>
          <p:nvPr/>
        </p:nvCxnSpPr>
        <p:spPr>
          <a:xfrm>
            <a:off x="835758" y="2628750"/>
            <a:ext cx="684000" cy="0"/>
          </a:xfrm>
          <a:prstGeom prst="straightConnector1">
            <a:avLst/>
          </a:prstGeom>
          <a:noFill/>
          <a:ln w="9525" cap="flat" cmpd="sng">
            <a:solidFill>
              <a:schemeClr val="lt1"/>
            </a:solidFill>
            <a:prstDash val="solid"/>
            <a:round/>
            <a:headEnd type="none" w="sm" len="sm"/>
            <a:tailEnd type="none" w="sm" len="sm"/>
          </a:ln>
        </p:spPr>
      </p:cxnSp>
      <p:sp>
        <p:nvSpPr>
          <p:cNvPr id="2133" name="Google Shape;2133;p325"/>
          <p:cNvSpPr txBox="1"/>
          <p:nvPr/>
        </p:nvSpPr>
        <p:spPr>
          <a:xfrm>
            <a:off x="835750" y="1799350"/>
            <a:ext cx="6423000" cy="562200"/>
          </a:xfrm>
          <a:prstGeom prst="rect">
            <a:avLst/>
          </a:prstGeom>
          <a:noFill/>
          <a:ln>
            <a:noFill/>
          </a:ln>
        </p:spPr>
        <p:txBody>
          <a:bodyPr spcFirstLastPara="1" wrap="square" lIns="0" tIns="91400" rIns="0" bIns="91400" anchor="t" anchorCtr="0">
            <a:noAutofit/>
          </a:bodyPr>
          <a:lstStyle/>
          <a:p>
            <a:pPr>
              <a:buClr>
                <a:schemeClr val="lt1"/>
              </a:buClr>
            </a:pPr>
            <a:r>
              <a:rPr lang="de-DE" sz="4000" dirty="0">
                <a:solidFill>
                  <a:schemeClr val="lt1"/>
                </a:solidFill>
                <a:latin typeface="Calibri"/>
                <a:ea typeface="Calibri"/>
                <a:cs typeface="Calibri"/>
                <a:sym typeface="Calibri"/>
              </a:rPr>
              <a:t>Cluster Orchestration</a:t>
            </a:r>
          </a:p>
        </p:txBody>
      </p:sp>
      <p:sp>
        <p:nvSpPr>
          <p:cNvPr id="2134" name="Google Shape;2134;p325"/>
          <p:cNvSpPr txBox="1">
            <a:spLocks noGrp="1"/>
          </p:cNvSpPr>
          <p:nvPr>
            <p:ph type="title"/>
          </p:nvPr>
        </p:nvSpPr>
        <p:spPr>
          <a:xfrm>
            <a:off x="835750" y="3015532"/>
            <a:ext cx="6034200" cy="4051200"/>
          </a:xfrm>
          <a:prstGeom prst="rect">
            <a:avLst/>
          </a:prstGeom>
          <a:noFill/>
          <a:ln>
            <a:noFill/>
          </a:ln>
        </p:spPr>
        <p:txBody>
          <a:bodyPr spcFirstLastPara="1" vert="horz" wrap="square" lIns="0" tIns="0" rIns="0" bIns="0" rtlCol="0" anchor="t" anchorCtr="0">
            <a:noAutofit/>
          </a:bodyPr>
          <a:lstStyle/>
          <a:p>
            <a:pPr>
              <a:buClr>
                <a:schemeClr val="lt1"/>
              </a:buClr>
            </a:pPr>
            <a:r>
              <a:rPr lang="en" sz="3600" dirty="0">
                <a:solidFill>
                  <a:schemeClr val="lt1"/>
                </a:solidFill>
                <a:latin typeface="Calibri"/>
                <a:ea typeface="Calibri"/>
                <a:cs typeface="Calibri"/>
                <a:sym typeface="Calibri"/>
              </a:rPr>
              <a:t>Provisioning</a:t>
            </a:r>
            <a:endParaRPr sz="3600" dirty="0">
              <a:solidFill>
                <a:schemeClr val="lt1"/>
              </a:solidFill>
              <a:latin typeface="Calibri"/>
              <a:ea typeface="Calibri"/>
              <a:cs typeface="Calibri"/>
              <a:sym typeface="Calibri"/>
            </a:endParaRPr>
          </a:p>
          <a:p>
            <a:pPr>
              <a:buClr>
                <a:schemeClr val="lt1"/>
              </a:buClr>
            </a:pPr>
            <a:r>
              <a:rPr lang="en" sz="3600" dirty="0">
                <a:solidFill>
                  <a:schemeClr val="lt1"/>
                </a:solidFill>
                <a:latin typeface="Calibri"/>
                <a:ea typeface="Calibri"/>
                <a:cs typeface="Calibri"/>
                <a:sym typeface="Calibri"/>
              </a:rPr>
              <a:t>Updates</a:t>
            </a:r>
            <a:endParaRPr sz="3600" dirty="0">
              <a:solidFill>
                <a:schemeClr val="lt1"/>
              </a:solidFill>
              <a:latin typeface="Calibri"/>
              <a:ea typeface="Calibri"/>
              <a:cs typeface="Calibri"/>
              <a:sym typeface="Calibri"/>
            </a:endParaRPr>
          </a:p>
          <a:p>
            <a:pPr>
              <a:buClr>
                <a:schemeClr val="lt1"/>
              </a:buClr>
            </a:pPr>
            <a:r>
              <a:rPr lang="en" sz="3600" dirty="0">
                <a:solidFill>
                  <a:schemeClr val="lt1"/>
                </a:solidFill>
                <a:latin typeface="Calibri"/>
                <a:ea typeface="Calibri"/>
                <a:cs typeface="Calibri"/>
                <a:sym typeface="Calibri"/>
              </a:rPr>
              <a:t>Scaling</a:t>
            </a:r>
            <a:endParaRPr sz="3600" dirty="0">
              <a:solidFill>
                <a:schemeClr val="lt1"/>
              </a:solidFill>
              <a:latin typeface="Calibri"/>
              <a:ea typeface="Calibri"/>
              <a:cs typeface="Calibri"/>
              <a:sym typeface="Calibri"/>
            </a:endParaRPr>
          </a:p>
          <a:p>
            <a:pPr>
              <a:buClr>
                <a:schemeClr val="lt1"/>
              </a:buClr>
            </a:pPr>
            <a:r>
              <a:rPr lang="en" sz="3600" dirty="0">
                <a:solidFill>
                  <a:schemeClr val="lt1"/>
                </a:solidFill>
                <a:latin typeface="Calibri"/>
                <a:ea typeface="Calibri"/>
                <a:cs typeface="Calibri"/>
                <a:sym typeface="Calibri"/>
              </a:rPr>
              <a:t>High availability</a:t>
            </a:r>
            <a:endParaRPr sz="3600" dirty="0">
              <a:solidFill>
                <a:schemeClr val="lt1"/>
              </a:solidFill>
              <a:latin typeface="Calibri"/>
              <a:ea typeface="Calibri"/>
              <a:cs typeface="Calibri"/>
              <a:sym typeface="Calibri"/>
            </a:endParaRPr>
          </a:p>
          <a:p>
            <a:pPr>
              <a:buClr>
                <a:schemeClr val="lt1"/>
              </a:buClr>
            </a:pPr>
            <a:r>
              <a:rPr lang="en" sz="3600" dirty="0">
                <a:solidFill>
                  <a:schemeClr val="lt1"/>
                </a:solidFill>
                <a:latin typeface="Calibri"/>
                <a:ea typeface="Calibri"/>
                <a:cs typeface="Calibri"/>
                <a:sym typeface="Calibri"/>
              </a:rPr>
              <a:t>Networking</a:t>
            </a:r>
            <a:endParaRPr sz="3600" dirty="0">
              <a:solidFill>
                <a:schemeClr val="lt1"/>
              </a:solidFill>
              <a:latin typeface="Calibri"/>
              <a:ea typeface="Calibri"/>
              <a:cs typeface="Calibri"/>
              <a:sym typeface="Calibri"/>
            </a:endParaRPr>
          </a:p>
          <a:p>
            <a:pPr>
              <a:buClr>
                <a:schemeClr val="lt1"/>
              </a:buClr>
            </a:pPr>
            <a:r>
              <a:rPr lang="en" sz="3600" dirty="0">
                <a:solidFill>
                  <a:schemeClr val="lt1"/>
                </a:solidFill>
                <a:latin typeface="Calibri"/>
                <a:ea typeface="Calibri"/>
                <a:cs typeface="Calibri"/>
                <a:sym typeface="Calibri"/>
              </a:rPr>
              <a:t>Load balancing</a:t>
            </a:r>
            <a:endParaRPr sz="3600" dirty="0">
              <a:solidFill>
                <a:schemeClr val="lt1"/>
              </a:solidFill>
              <a:latin typeface="Calibri"/>
              <a:ea typeface="Calibri"/>
              <a:cs typeface="Calibri"/>
              <a:sym typeface="Calibri"/>
            </a:endParaRPr>
          </a:p>
          <a:p>
            <a:pPr>
              <a:buClr>
                <a:schemeClr val="lt1"/>
              </a:buClr>
            </a:pPr>
            <a:r>
              <a:rPr lang="en" sz="3600" dirty="0">
                <a:solidFill>
                  <a:schemeClr val="lt1"/>
                </a:solidFill>
                <a:latin typeface="Calibri"/>
                <a:ea typeface="Calibri"/>
                <a:cs typeface="Calibri"/>
                <a:sym typeface="Calibri"/>
              </a:rPr>
              <a:t>Storage management</a:t>
            </a:r>
            <a:endParaRPr sz="3600" dirty="0">
              <a:solidFill>
                <a:schemeClr val="lt1"/>
              </a:solidFill>
              <a:latin typeface="Calibri"/>
              <a:ea typeface="Calibri"/>
              <a:cs typeface="Calibri"/>
              <a:sym typeface="Calibri"/>
            </a:endParaRPr>
          </a:p>
          <a:p>
            <a:pPr>
              <a:buClr>
                <a:schemeClr val="lt1"/>
              </a:buClr>
            </a:pPr>
            <a:r>
              <a:rPr lang="en" sz="3600" dirty="0">
                <a:solidFill>
                  <a:schemeClr val="lt1"/>
                </a:solidFill>
                <a:latin typeface="Calibri"/>
                <a:ea typeface="Calibri"/>
                <a:cs typeface="Calibri"/>
                <a:sym typeface="Calibri"/>
              </a:rPr>
              <a:t>Service discovery</a:t>
            </a:r>
            <a:endParaRPr sz="3600" dirty="0">
              <a:solidFill>
                <a:schemeClr val="lt1"/>
              </a:solidFill>
              <a:latin typeface="Calibri"/>
              <a:ea typeface="Calibri"/>
              <a:cs typeface="Calibri"/>
              <a:sym typeface="Calibri"/>
            </a:endParaRPr>
          </a:p>
          <a:p>
            <a:pPr>
              <a:buClr>
                <a:schemeClr val="lt1"/>
              </a:buClr>
            </a:pPr>
            <a:endParaRPr sz="3600" dirty="0">
              <a:solidFill>
                <a:schemeClr val="lt1"/>
              </a:solidFill>
            </a:endParaRPr>
          </a:p>
          <a:p>
            <a:pPr>
              <a:buClr>
                <a:schemeClr val="lt1"/>
              </a:buClr>
            </a:pPr>
            <a:endParaRPr sz="3600" dirty="0">
              <a:solidFill>
                <a:schemeClr val="lt1"/>
              </a:solidFill>
            </a:endParaRPr>
          </a:p>
        </p:txBody>
      </p:sp>
    </p:spTree>
    <p:extLst>
      <p:ext uri="{BB962C8B-B14F-4D97-AF65-F5344CB8AC3E}">
        <p14:creationId xmlns:p14="http://schemas.microsoft.com/office/powerpoint/2010/main" val="127618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5401E-9F0B-E348-A51B-1DAF00557D8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180443" y="-88893"/>
            <a:ext cx="2107558" cy="2107558"/>
          </a:xfrm>
          <a:prstGeom prst="rect">
            <a:avLst/>
          </a:prstGeom>
        </p:spPr>
      </p:pic>
      <p:sp>
        <p:nvSpPr>
          <p:cNvPr id="5" name="Title 4">
            <a:extLst>
              <a:ext uri="{FF2B5EF4-FFF2-40B4-BE49-F238E27FC236}">
                <a16:creationId xmlns:a16="http://schemas.microsoft.com/office/drawing/2014/main" id="{193DAE43-43C4-6441-A565-D5E6A7FCFCE6}"/>
              </a:ext>
            </a:extLst>
          </p:cNvPr>
          <p:cNvSpPr>
            <a:spLocks noGrp="1"/>
          </p:cNvSpPr>
          <p:nvPr>
            <p:ph type="title"/>
          </p:nvPr>
        </p:nvSpPr>
        <p:spPr/>
        <p:txBody>
          <a:bodyPr/>
          <a:lstStyle/>
          <a:p>
            <a:r>
              <a:rPr lang="en-US" sz="4800" dirty="0">
                <a:latin typeface="Amazon Ember" panose="020B0603020204020204" pitchFamily="34" charset="0"/>
                <a:ea typeface="Amazon Ember" panose="020B0603020204020204" pitchFamily="34" charset="0"/>
                <a:cs typeface="Amazon Ember" panose="020B0603020204020204" pitchFamily="34" charset="0"/>
              </a:rPr>
              <a:t>Containers orchestration in AWS</a:t>
            </a:r>
          </a:p>
        </p:txBody>
      </p:sp>
      <p:pic>
        <p:nvPicPr>
          <p:cNvPr id="6" name="Picture 5">
            <a:extLst>
              <a:ext uri="{FF2B5EF4-FFF2-40B4-BE49-F238E27FC236}">
                <a16:creationId xmlns:a16="http://schemas.microsoft.com/office/drawing/2014/main" id="{6FAD612A-7BAD-FA40-B4E5-827FB6E177FE}"/>
              </a:ext>
            </a:extLst>
          </p:cNvPr>
          <p:cNvPicPr>
            <a:picLocks noChangeAspect="1"/>
          </p:cNvPicPr>
          <p:nvPr/>
        </p:nvPicPr>
        <p:blipFill>
          <a:blip r:embed="rId4"/>
          <a:stretch>
            <a:fillRect/>
          </a:stretch>
        </p:blipFill>
        <p:spPr>
          <a:xfrm>
            <a:off x="4163833" y="3692435"/>
            <a:ext cx="2313550" cy="2313550"/>
          </a:xfrm>
          <a:prstGeom prst="rect">
            <a:avLst/>
          </a:prstGeom>
        </p:spPr>
      </p:pic>
      <p:pic>
        <p:nvPicPr>
          <p:cNvPr id="7" name="Picture 6">
            <a:extLst>
              <a:ext uri="{FF2B5EF4-FFF2-40B4-BE49-F238E27FC236}">
                <a16:creationId xmlns:a16="http://schemas.microsoft.com/office/drawing/2014/main" id="{DB4B28C3-89E8-6249-B37E-D2B874CC4572}"/>
              </a:ext>
            </a:extLst>
          </p:cNvPr>
          <p:cNvPicPr>
            <a:picLocks noChangeAspect="1"/>
          </p:cNvPicPr>
          <p:nvPr/>
        </p:nvPicPr>
        <p:blipFill>
          <a:blip r:embed="rId5"/>
          <a:stretch>
            <a:fillRect/>
          </a:stretch>
        </p:blipFill>
        <p:spPr>
          <a:xfrm>
            <a:off x="8131730" y="3623074"/>
            <a:ext cx="2308940" cy="2308940"/>
          </a:xfrm>
          <a:prstGeom prst="rect">
            <a:avLst/>
          </a:prstGeom>
        </p:spPr>
      </p:pic>
      <p:pic>
        <p:nvPicPr>
          <p:cNvPr id="8" name="Picture 7">
            <a:extLst>
              <a:ext uri="{FF2B5EF4-FFF2-40B4-BE49-F238E27FC236}">
                <a16:creationId xmlns:a16="http://schemas.microsoft.com/office/drawing/2014/main" id="{36CEF019-7966-0E40-A2EE-323361CD7F79}"/>
              </a:ext>
            </a:extLst>
          </p:cNvPr>
          <p:cNvPicPr>
            <a:picLocks noChangeAspect="1"/>
          </p:cNvPicPr>
          <p:nvPr/>
        </p:nvPicPr>
        <p:blipFill>
          <a:blip r:embed="rId6"/>
          <a:stretch>
            <a:fillRect/>
          </a:stretch>
        </p:blipFill>
        <p:spPr>
          <a:xfrm>
            <a:off x="12095019" y="3547031"/>
            <a:ext cx="2461026" cy="2461026"/>
          </a:xfrm>
          <a:prstGeom prst="rect">
            <a:avLst/>
          </a:prstGeom>
        </p:spPr>
      </p:pic>
      <p:pic>
        <p:nvPicPr>
          <p:cNvPr id="11" name="Picture 10">
            <a:extLst>
              <a:ext uri="{FF2B5EF4-FFF2-40B4-BE49-F238E27FC236}">
                <a16:creationId xmlns:a16="http://schemas.microsoft.com/office/drawing/2014/main" id="{9DB0F0AE-3188-8247-B144-276630CE0E93}"/>
              </a:ext>
            </a:extLst>
          </p:cNvPr>
          <p:cNvPicPr>
            <a:picLocks noChangeAspect="1"/>
          </p:cNvPicPr>
          <p:nvPr/>
        </p:nvPicPr>
        <p:blipFill>
          <a:blip r:embed="rId4"/>
          <a:stretch>
            <a:fillRect/>
          </a:stretch>
        </p:blipFill>
        <p:spPr>
          <a:xfrm>
            <a:off x="13485142" y="3442448"/>
            <a:ext cx="718948" cy="718948"/>
          </a:xfrm>
          <a:prstGeom prst="rect">
            <a:avLst/>
          </a:prstGeom>
        </p:spPr>
      </p:pic>
      <p:sp>
        <p:nvSpPr>
          <p:cNvPr id="12" name="TextBox 11">
            <a:extLst>
              <a:ext uri="{FF2B5EF4-FFF2-40B4-BE49-F238E27FC236}">
                <a16:creationId xmlns:a16="http://schemas.microsoft.com/office/drawing/2014/main" id="{EE9D1A74-6C24-8747-AC36-6727ECF96F5E}"/>
              </a:ext>
            </a:extLst>
          </p:cNvPr>
          <p:cNvSpPr txBox="1"/>
          <p:nvPr/>
        </p:nvSpPr>
        <p:spPr>
          <a:xfrm>
            <a:off x="3985736" y="6116681"/>
            <a:ext cx="3177912" cy="646331"/>
          </a:xfrm>
          <a:prstGeom prst="rect">
            <a:avLst/>
          </a:prstGeom>
          <a:noFill/>
        </p:spPr>
        <p:txBody>
          <a:bodyPr wrap="square" rtlCol="0">
            <a:spAutoFit/>
          </a:bodyPr>
          <a:lstStyle/>
          <a:p>
            <a:pPr>
              <a:buClrTx/>
            </a:pPr>
            <a:r>
              <a:rPr lang="en-US" sz="3600" kern="1200" dirty="0">
                <a:solidFill>
                  <a:prstClr val="white"/>
                </a:solidFill>
                <a:latin typeface="Amazon Ember Cd RC" charset="0"/>
                <a:ea typeface="Amazon Ember Cd RC" charset="0"/>
                <a:cs typeface="Amazon Ember Cd RC" charset="0"/>
              </a:rPr>
              <a:t>Amazon ECS</a:t>
            </a:r>
          </a:p>
        </p:txBody>
      </p:sp>
      <p:sp>
        <p:nvSpPr>
          <p:cNvPr id="13" name="TextBox 12">
            <a:extLst>
              <a:ext uri="{FF2B5EF4-FFF2-40B4-BE49-F238E27FC236}">
                <a16:creationId xmlns:a16="http://schemas.microsoft.com/office/drawing/2014/main" id="{75359D7A-FC7D-8A45-A67A-1673BDD71657}"/>
              </a:ext>
            </a:extLst>
          </p:cNvPr>
          <p:cNvSpPr txBox="1"/>
          <p:nvPr/>
        </p:nvSpPr>
        <p:spPr>
          <a:xfrm>
            <a:off x="7562595" y="6116681"/>
            <a:ext cx="3944006" cy="646331"/>
          </a:xfrm>
          <a:prstGeom prst="rect">
            <a:avLst/>
          </a:prstGeom>
          <a:noFill/>
        </p:spPr>
        <p:txBody>
          <a:bodyPr wrap="square" rtlCol="0">
            <a:spAutoFit/>
          </a:bodyPr>
          <a:lstStyle/>
          <a:p>
            <a:pPr algn="ctr">
              <a:buClrTx/>
            </a:pPr>
            <a:r>
              <a:rPr lang="en-US" sz="3600" kern="1200" dirty="0">
                <a:solidFill>
                  <a:prstClr val="white"/>
                </a:solidFill>
                <a:latin typeface="Amazon Ember Cd RC" charset="0"/>
                <a:ea typeface="Amazon Ember Cd RC" charset="0"/>
                <a:cs typeface="Amazon Ember Cd RC" charset="0"/>
              </a:rPr>
              <a:t>Amazon EKS</a:t>
            </a:r>
          </a:p>
        </p:txBody>
      </p:sp>
      <p:sp>
        <p:nvSpPr>
          <p:cNvPr id="14" name="TextBox 13">
            <a:extLst>
              <a:ext uri="{FF2B5EF4-FFF2-40B4-BE49-F238E27FC236}">
                <a16:creationId xmlns:a16="http://schemas.microsoft.com/office/drawing/2014/main" id="{E7F1EB05-E188-4644-9F8A-BF63FEEFA965}"/>
              </a:ext>
            </a:extLst>
          </p:cNvPr>
          <p:cNvSpPr txBox="1"/>
          <p:nvPr/>
        </p:nvSpPr>
        <p:spPr>
          <a:xfrm>
            <a:off x="11905549" y="6126421"/>
            <a:ext cx="3159186" cy="646331"/>
          </a:xfrm>
          <a:prstGeom prst="rect">
            <a:avLst/>
          </a:prstGeom>
          <a:noFill/>
        </p:spPr>
        <p:txBody>
          <a:bodyPr wrap="square" rtlCol="0">
            <a:spAutoFit/>
          </a:bodyPr>
          <a:lstStyle/>
          <a:p>
            <a:pPr algn="ctr">
              <a:buClrTx/>
            </a:pPr>
            <a:r>
              <a:rPr lang="en-US" sz="3600" kern="1200" dirty="0" err="1">
                <a:solidFill>
                  <a:prstClr val="white"/>
                </a:solidFill>
                <a:latin typeface="Amazon Ember Cd RC" charset="0"/>
                <a:ea typeface="Amazon Ember Cd RC" charset="0"/>
                <a:cs typeface="Amazon Ember Cd RC" charset="0"/>
              </a:rPr>
              <a:t>Fargate</a:t>
            </a:r>
            <a:endParaRPr lang="en-US" sz="3600" kern="1200" dirty="0">
              <a:solidFill>
                <a:prstClr val="white"/>
              </a:solidFill>
              <a:latin typeface="Amazon Ember Cd RC" charset="0"/>
              <a:ea typeface="Amazon Ember Cd RC" charset="0"/>
              <a:cs typeface="Amazon Ember Cd RC" charset="0"/>
            </a:endParaRPr>
          </a:p>
        </p:txBody>
      </p:sp>
    </p:spTree>
    <p:extLst>
      <p:ext uri="{BB962C8B-B14F-4D97-AF65-F5344CB8AC3E}">
        <p14:creationId xmlns:p14="http://schemas.microsoft.com/office/powerpoint/2010/main" val="4074058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Amazon Ember Cd RC" charset="0"/>
                <a:ea typeface="Amazon Ember Cd RC" charset="0"/>
                <a:cs typeface="Amazon Ember Cd RC" charset="0"/>
              </a:rPr>
              <a:t>ECS</a:t>
            </a:r>
          </a:p>
        </p:txBody>
      </p:sp>
      <p:pic>
        <p:nvPicPr>
          <p:cNvPr id="19" name="Content Placeholder 18"/>
          <p:cNvPicPr>
            <a:picLocks noGrp="1" noChangeAspect="1"/>
          </p:cNvPicPr>
          <p:nvPr>
            <p:ph idx="1"/>
          </p:nvPr>
        </p:nvPicPr>
        <p:blipFill>
          <a:blip r:embed="rId3"/>
          <a:stretch>
            <a:fillRect/>
          </a:stretch>
        </p:blipFill>
        <p:spPr>
          <a:xfrm>
            <a:off x="1611330" y="3048002"/>
            <a:ext cx="3575844" cy="3575844"/>
          </a:xfrm>
          <a:prstGeom prst="rect">
            <a:avLst/>
          </a:prstGeom>
        </p:spPr>
      </p:pic>
      <p:sp>
        <p:nvSpPr>
          <p:cNvPr id="20" name="TextBox 19"/>
          <p:cNvSpPr txBox="1"/>
          <p:nvPr/>
        </p:nvSpPr>
        <p:spPr>
          <a:xfrm>
            <a:off x="1011397" y="6945236"/>
            <a:ext cx="4902202" cy="923330"/>
          </a:xfrm>
          <a:prstGeom prst="rect">
            <a:avLst/>
          </a:prstGeom>
          <a:noFill/>
        </p:spPr>
        <p:txBody>
          <a:bodyPr wrap="square" rtlCol="0">
            <a:spAutoFit/>
          </a:bodyPr>
          <a:lstStyle/>
          <a:p>
            <a:pPr algn="ctr">
              <a:buClrTx/>
            </a:pPr>
            <a:r>
              <a:rPr lang="en-US" sz="2700" b="1" kern="1200" dirty="0">
                <a:solidFill>
                  <a:prstClr val="white"/>
                </a:solidFill>
                <a:latin typeface="Amazon Ember Cd RC" charset="0"/>
                <a:ea typeface="Amazon Ember Cd RC" charset="0"/>
                <a:cs typeface="Amazon Ember Cd RC" charset="0"/>
              </a:rPr>
              <a:t>Easiest way to deploy and manage containers</a:t>
            </a:r>
          </a:p>
        </p:txBody>
      </p:sp>
      <p:sp>
        <p:nvSpPr>
          <p:cNvPr id="21" name="TextBox 20"/>
          <p:cNvSpPr txBox="1"/>
          <p:nvPr/>
        </p:nvSpPr>
        <p:spPr>
          <a:xfrm>
            <a:off x="8509000" y="3048002"/>
            <a:ext cx="7848600" cy="2631490"/>
          </a:xfrm>
          <a:prstGeom prst="rect">
            <a:avLst/>
          </a:prstGeom>
          <a:noFill/>
        </p:spPr>
        <p:txBody>
          <a:bodyPr wrap="square" rtlCol="0">
            <a:spAutoFit/>
          </a:bodyPr>
          <a:lstStyle/>
          <a:p>
            <a:pPr>
              <a:buClrTx/>
            </a:pPr>
            <a:r>
              <a:rPr lang="en-US" sz="3000" b="1" kern="1200" dirty="0">
                <a:solidFill>
                  <a:prstClr val="white"/>
                </a:solidFill>
                <a:latin typeface="Amazon Ember Cd RC" charset="0"/>
                <a:ea typeface="Amazon Ember Cd RC" charset="0"/>
                <a:cs typeface="Amazon Ember Cd RC" charset="0"/>
              </a:rPr>
              <a:t>Integration with entire AWS platform</a:t>
            </a:r>
          </a:p>
          <a:p>
            <a:pPr>
              <a:buClrTx/>
            </a:pPr>
            <a:r>
              <a:rPr lang="en-US" sz="2700" kern="1200" dirty="0">
                <a:solidFill>
                  <a:prstClr val="white"/>
                </a:solidFill>
                <a:latin typeface="Amazon Ember Cd RC" charset="0"/>
                <a:ea typeface="Amazon Ember Cd RC" charset="0"/>
                <a:cs typeface="Amazon Ember Cd RC" charset="0"/>
                <a:sym typeface="Helvetica Neue"/>
              </a:rPr>
              <a:t>ALB, Auto Scaling,  </a:t>
            </a:r>
            <a:r>
              <a:rPr lang="en-US" sz="2700" b="1" kern="1200" dirty="0">
                <a:solidFill>
                  <a:srgbClr val="FFC000"/>
                </a:solidFill>
                <a:latin typeface="Amazon Ember Cd RC" charset="0"/>
                <a:ea typeface="Amazon Ember Cd RC" charset="0"/>
                <a:cs typeface="Amazon Ember Cd RC" charset="0"/>
                <a:sym typeface="Helvetica Neue"/>
              </a:rPr>
              <a:t>Step Functions</a:t>
            </a:r>
            <a:r>
              <a:rPr lang="en-US" sz="2700" kern="1200" dirty="0">
                <a:solidFill>
                  <a:prstClr val="white"/>
                </a:solidFill>
                <a:latin typeface="Amazon Ember Cd RC" charset="0"/>
                <a:ea typeface="Amazon Ember Cd RC" charset="0"/>
                <a:cs typeface="Amazon Ember Cd RC" charset="0"/>
                <a:sym typeface="Helvetica Neue"/>
              </a:rPr>
              <a:t>, Batch, CloudFormation, CloudTrail, </a:t>
            </a:r>
            <a:r>
              <a:rPr lang="en-US" sz="2700" b="1" kern="1200" dirty="0">
                <a:solidFill>
                  <a:srgbClr val="FFC000"/>
                </a:solidFill>
                <a:latin typeface="Amazon Ember Cd RC" charset="0"/>
                <a:ea typeface="Amazon Ember Cd RC" charset="0"/>
                <a:cs typeface="Amazon Ember Cd RC" charset="0"/>
                <a:sym typeface="Helvetica Neue"/>
              </a:rPr>
              <a:t>CloudWatch Events</a:t>
            </a:r>
            <a:r>
              <a:rPr lang="en-US" sz="2700" kern="1200" dirty="0">
                <a:solidFill>
                  <a:prstClr val="white"/>
                </a:solidFill>
                <a:latin typeface="Amazon Ember Cd RC" charset="0"/>
                <a:ea typeface="Amazon Ember Cd RC" charset="0"/>
                <a:cs typeface="Amazon Ember Cd RC" charset="0"/>
                <a:sym typeface="Helvetica Neue"/>
              </a:rPr>
              <a:t>,  CloudWatch Logs, CloudWatch Metrics, ECR, EC2 Spot, IAM, NLB, </a:t>
            </a:r>
            <a:r>
              <a:rPr lang="en-US" sz="2700" b="1" kern="1200" dirty="0">
                <a:solidFill>
                  <a:srgbClr val="FFC000"/>
                </a:solidFill>
                <a:latin typeface="Amazon Ember Cd RC" charset="0"/>
                <a:ea typeface="Amazon Ember Cd RC" charset="0"/>
                <a:cs typeface="Amazon Ember Cd RC" charset="0"/>
                <a:sym typeface="Helvetica Neue"/>
              </a:rPr>
              <a:t>Parameter Store</a:t>
            </a:r>
            <a:endParaRPr lang="en-US" sz="2700" b="1" kern="1200" dirty="0">
              <a:solidFill>
                <a:srgbClr val="FFC000"/>
              </a:solidFill>
              <a:latin typeface="Amazon Ember Cd RC" charset="0"/>
              <a:ea typeface="Amazon Ember Cd RC" charset="0"/>
              <a:cs typeface="Amazon Ember Cd RC" charset="0"/>
            </a:endParaRPr>
          </a:p>
          <a:p>
            <a:pPr>
              <a:buClrTx/>
            </a:pPr>
            <a:endParaRPr lang="en-US" sz="2700" kern="1200" dirty="0">
              <a:solidFill>
                <a:prstClr val="white"/>
              </a:solidFill>
              <a:latin typeface="Amazon Ember Cd RC" charset="0"/>
              <a:ea typeface="Amazon Ember Cd RC" charset="0"/>
              <a:cs typeface="Amazon Ember Cd RC" charset="0"/>
            </a:endParaRPr>
          </a:p>
        </p:txBody>
      </p:sp>
      <p:sp>
        <p:nvSpPr>
          <p:cNvPr id="22" name="TextBox 21"/>
          <p:cNvSpPr txBox="1"/>
          <p:nvPr/>
        </p:nvSpPr>
        <p:spPr>
          <a:xfrm>
            <a:off x="8509002" y="5679493"/>
            <a:ext cx="7594600" cy="553998"/>
          </a:xfrm>
          <a:prstGeom prst="rect">
            <a:avLst/>
          </a:prstGeom>
          <a:noFill/>
        </p:spPr>
        <p:txBody>
          <a:bodyPr wrap="square" rtlCol="0">
            <a:spAutoFit/>
          </a:bodyPr>
          <a:lstStyle/>
          <a:p>
            <a:pPr>
              <a:buClrTx/>
            </a:pPr>
            <a:r>
              <a:rPr lang="en-US" sz="3000" b="1" kern="1200" dirty="0">
                <a:solidFill>
                  <a:prstClr val="white"/>
                </a:solidFill>
                <a:latin typeface="Amazon Ember Cd RC" charset="0"/>
                <a:ea typeface="Amazon Ember Cd RC" charset="0"/>
                <a:cs typeface="Amazon Ember Cd RC" charset="0"/>
              </a:rPr>
              <a:t>Scales to support clusters of any size</a:t>
            </a:r>
          </a:p>
        </p:txBody>
      </p:sp>
      <p:sp>
        <p:nvSpPr>
          <p:cNvPr id="23" name="TextBox 22"/>
          <p:cNvSpPr txBox="1"/>
          <p:nvPr/>
        </p:nvSpPr>
        <p:spPr>
          <a:xfrm>
            <a:off x="8483528" y="6701320"/>
            <a:ext cx="7594600" cy="1015663"/>
          </a:xfrm>
          <a:prstGeom prst="rect">
            <a:avLst/>
          </a:prstGeom>
          <a:noFill/>
        </p:spPr>
        <p:txBody>
          <a:bodyPr wrap="square" rtlCol="0">
            <a:spAutoFit/>
          </a:bodyPr>
          <a:lstStyle/>
          <a:p>
            <a:pPr>
              <a:buClrTx/>
            </a:pPr>
            <a:r>
              <a:rPr lang="en-US" sz="3000" b="1" kern="1200" dirty="0">
                <a:solidFill>
                  <a:prstClr val="white"/>
                </a:solidFill>
                <a:latin typeface="Amazon Ember Cd RC" charset="0"/>
                <a:ea typeface="Amazon Ember Cd RC" charset="0"/>
                <a:cs typeface="Amazon Ember Cd RC" charset="0"/>
              </a:rPr>
              <a:t>Service integrations (like ALB and NLB) are at container level</a:t>
            </a:r>
          </a:p>
        </p:txBody>
      </p:sp>
      <p:cxnSp>
        <p:nvCxnSpPr>
          <p:cNvPr id="25" name="Straight Connector 24"/>
          <p:cNvCxnSpPr/>
          <p:nvPr/>
        </p:nvCxnSpPr>
        <p:spPr>
          <a:xfrm flipV="1">
            <a:off x="8508999" y="5410200"/>
            <a:ext cx="8521702"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508999" y="6588336"/>
            <a:ext cx="8521702"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7460405" y="3256382"/>
            <a:ext cx="750994" cy="716737"/>
            <a:chOff x="5861097" y="9103996"/>
            <a:chExt cx="1660473" cy="2551287"/>
          </a:xfrm>
        </p:grpSpPr>
        <p:sp>
          <p:nvSpPr>
            <p:cNvPr id="28" name="Oval 27"/>
            <p:cNvSpPr/>
            <p:nvPr/>
          </p:nvSpPr>
          <p:spPr>
            <a:xfrm>
              <a:off x="5861097" y="9103996"/>
              <a:ext cx="1660473" cy="2551287"/>
            </a:xfrm>
            <a:prstGeom prst="ellipse">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3786" tIns="23786" rIns="23786" bIns="23786" numCol="1" spcCol="38100" rtlCol="0" anchor="ctr">
              <a:spAutoFit/>
            </a:bodyPr>
            <a:lstStyle/>
            <a:p>
              <a:pPr algn="ctr" defTabSz="273570" hangingPunct="0">
                <a:buClrTx/>
              </a:pPr>
              <a:endParaRPr lang="en-US" sz="3000" kern="1200" dirty="0">
                <a:ln w="0"/>
                <a:solidFill>
                  <a:prstClr val="white"/>
                </a:solidFill>
                <a:effectLst>
                  <a:outerShdw blurRad="38100" dist="19050" dir="2700000" algn="tl" rotWithShape="0">
                    <a:prstClr val="black">
                      <a:alpha val="40000"/>
                    </a:prstClr>
                  </a:outerShdw>
                </a:effectLst>
                <a:latin typeface="Amazon Ember Cd RC" charset="0"/>
                <a:ea typeface="Amazon Ember Cd RC" charset="0"/>
                <a:cs typeface="Amazon Ember Cd RC" charset="0"/>
                <a:sym typeface="Amazon Ember Cd Bold"/>
              </a:endParaRPr>
            </a:p>
          </p:txBody>
        </p:sp>
        <p:sp>
          <p:nvSpPr>
            <p:cNvPr id="29" name="“AWS continues to grow at a nearly unbelievable rate, even as…"/>
            <p:cNvSpPr txBox="1"/>
            <p:nvPr/>
          </p:nvSpPr>
          <p:spPr>
            <a:xfrm>
              <a:off x="6462790" y="9497168"/>
              <a:ext cx="866274" cy="1764925"/>
            </a:xfrm>
            <a:prstGeom prst="rect">
              <a:avLst/>
            </a:prstGeom>
            <a:ln w="12700">
              <a:miter lim="400000"/>
            </a:ln>
            <a:extLst>
              <a:ext uri="{C572A759-6A51-4108-AA02-DFA0A04FC94B}">
                <ma14:wrappingTextBoxFlag xmlns:ma14="http://schemas.microsoft.com/office/mac/drawingml/2011/main" xmlns="" val="1"/>
              </a:ext>
            </a:extLst>
          </p:spPr>
          <p:txBody>
            <a:bodyPr wrap="square" lIns="16914" tIns="16914" rIns="16914" bIns="16914" anchor="ctr">
              <a:spAutoFit/>
            </a:bodyPr>
            <a:lstStyle/>
            <a:p>
              <a:pPr defTabSz="274892">
                <a:buClrTx/>
                <a:defRPr sz="6800" b="0" spc="204">
                  <a:latin typeface="Amazon Ember"/>
                  <a:ea typeface="Amazon Ember"/>
                  <a:cs typeface="Amazon Ember"/>
                  <a:sym typeface="Amazon Ember"/>
                </a:defRPr>
              </a:pPr>
              <a:r>
                <a:rPr lang="en-US" sz="3000" kern="1200" spc="408" dirty="0">
                  <a:ln w="0"/>
                  <a:solidFill>
                    <a:prstClr val="black"/>
                  </a:solidFill>
                  <a:effectLst>
                    <a:outerShdw blurRad="38100" dist="19050" dir="2700000" algn="tl" rotWithShape="0">
                      <a:prstClr val="black">
                        <a:alpha val="40000"/>
                      </a:prstClr>
                    </a:outerShdw>
                  </a:effectLst>
                  <a:latin typeface="Amazon Ember Cd RC" charset="0"/>
                  <a:ea typeface="Amazon Ember Cd RC" charset="0"/>
                  <a:cs typeface="Amazon Ember Cd RC" charset="0"/>
                  <a:sym typeface="Amazon Ember"/>
                </a:rPr>
                <a:t>1</a:t>
              </a:r>
            </a:p>
          </p:txBody>
        </p:sp>
      </p:grpSp>
      <p:grpSp>
        <p:nvGrpSpPr>
          <p:cNvPr id="30" name="Group 29"/>
          <p:cNvGrpSpPr/>
          <p:nvPr/>
        </p:nvGrpSpPr>
        <p:grpSpPr>
          <a:xfrm>
            <a:off x="7460403" y="5639266"/>
            <a:ext cx="750994" cy="716737"/>
            <a:chOff x="5861097" y="9103996"/>
            <a:chExt cx="1660473" cy="2551287"/>
          </a:xfrm>
        </p:grpSpPr>
        <p:sp>
          <p:nvSpPr>
            <p:cNvPr id="31" name="Oval 30"/>
            <p:cNvSpPr/>
            <p:nvPr/>
          </p:nvSpPr>
          <p:spPr>
            <a:xfrm>
              <a:off x="5861097" y="9103996"/>
              <a:ext cx="1660473" cy="2551287"/>
            </a:xfrm>
            <a:prstGeom prst="ellipse">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3786" tIns="23786" rIns="23786" bIns="23786" numCol="1" spcCol="38100" rtlCol="0" anchor="ctr">
              <a:spAutoFit/>
            </a:bodyPr>
            <a:lstStyle/>
            <a:p>
              <a:pPr algn="ctr" defTabSz="273570" hangingPunct="0">
                <a:buClrTx/>
              </a:pPr>
              <a:endParaRPr lang="en-US" sz="3000" kern="1200" dirty="0">
                <a:ln w="0"/>
                <a:solidFill>
                  <a:prstClr val="white"/>
                </a:solidFill>
                <a:effectLst>
                  <a:outerShdw blurRad="38100" dist="19050" dir="2700000" algn="tl" rotWithShape="0">
                    <a:prstClr val="black">
                      <a:alpha val="40000"/>
                    </a:prstClr>
                  </a:outerShdw>
                </a:effectLst>
                <a:latin typeface="Amazon Ember Cd RC" charset="0"/>
                <a:ea typeface="Amazon Ember Cd RC" charset="0"/>
                <a:cs typeface="Amazon Ember Cd RC" charset="0"/>
                <a:sym typeface="Amazon Ember Cd Bold"/>
              </a:endParaRPr>
            </a:p>
          </p:txBody>
        </p:sp>
        <p:sp>
          <p:nvSpPr>
            <p:cNvPr id="32" name="“AWS continues to grow at a nearly unbelievable rate, even as…"/>
            <p:cNvSpPr txBox="1"/>
            <p:nvPr/>
          </p:nvSpPr>
          <p:spPr>
            <a:xfrm>
              <a:off x="6462790" y="9497168"/>
              <a:ext cx="866274" cy="1764925"/>
            </a:xfrm>
            <a:prstGeom prst="rect">
              <a:avLst/>
            </a:prstGeom>
            <a:ln w="12700">
              <a:miter lim="400000"/>
            </a:ln>
            <a:extLst>
              <a:ext uri="{C572A759-6A51-4108-AA02-DFA0A04FC94B}">
                <ma14:wrappingTextBoxFlag xmlns:ma14="http://schemas.microsoft.com/office/mac/drawingml/2011/main" xmlns="" val="1"/>
              </a:ext>
            </a:extLst>
          </p:spPr>
          <p:txBody>
            <a:bodyPr wrap="square" lIns="16914" tIns="16914" rIns="16914" bIns="16914" anchor="ctr">
              <a:spAutoFit/>
            </a:bodyPr>
            <a:lstStyle/>
            <a:p>
              <a:pPr defTabSz="274892">
                <a:buClrTx/>
                <a:defRPr sz="6800" b="0" spc="204">
                  <a:latin typeface="Amazon Ember"/>
                  <a:ea typeface="Amazon Ember"/>
                  <a:cs typeface="Amazon Ember"/>
                  <a:sym typeface="Amazon Ember"/>
                </a:defRPr>
              </a:pPr>
              <a:r>
                <a:rPr lang="en-US" sz="3000" kern="1200" spc="408" dirty="0">
                  <a:ln w="0"/>
                  <a:solidFill>
                    <a:prstClr val="black"/>
                  </a:solidFill>
                  <a:effectLst>
                    <a:outerShdw blurRad="38100" dist="19050" dir="2700000" algn="tl" rotWithShape="0">
                      <a:prstClr val="black">
                        <a:alpha val="40000"/>
                      </a:prstClr>
                    </a:outerShdw>
                  </a:effectLst>
                  <a:latin typeface="Amazon Ember Cd RC" charset="0"/>
                  <a:ea typeface="Amazon Ember Cd RC" charset="0"/>
                  <a:cs typeface="Amazon Ember Cd RC" charset="0"/>
                  <a:sym typeface="Amazon Ember"/>
                </a:rPr>
                <a:t>2</a:t>
              </a:r>
            </a:p>
          </p:txBody>
        </p:sp>
      </p:grpSp>
      <p:grpSp>
        <p:nvGrpSpPr>
          <p:cNvPr id="33" name="Group 32"/>
          <p:cNvGrpSpPr/>
          <p:nvPr/>
        </p:nvGrpSpPr>
        <p:grpSpPr>
          <a:xfrm>
            <a:off x="7460403" y="6848944"/>
            <a:ext cx="750994" cy="716737"/>
            <a:chOff x="5861097" y="9103996"/>
            <a:chExt cx="1660473" cy="2551287"/>
          </a:xfrm>
        </p:grpSpPr>
        <p:sp>
          <p:nvSpPr>
            <p:cNvPr id="34" name="Oval 33"/>
            <p:cNvSpPr/>
            <p:nvPr/>
          </p:nvSpPr>
          <p:spPr>
            <a:xfrm>
              <a:off x="5861097" y="9103996"/>
              <a:ext cx="1660473" cy="2551287"/>
            </a:xfrm>
            <a:prstGeom prst="ellipse">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23786" tIns="23786" rIns="23786" bIns="23786" numCol="1" spcCol="38100" rtlCol="0" anchor="ctr">
              <a:spAutoFit/>
            </a:bodyPr>
            <a:lstStyle/>
            <a:p>
              <a:pPr algn="ctr" defTabSz="273570" hangingPunct="0">
                <a:buClrTx/>
              </a:pPr>
              <a:endParaRPr lang="en-US" sz="3000" kern="1200" dirty="0">
                <a:ln w="0"/>
                <a:solidFill>
                  <a:prstClr val="white"/>
                </a:solidFill>
                <a:effectLst>
                  <a:outerShdw blurRad="38100" dist="19050" dir="2700000" algn="tl" rotWithShape="0">
                    <a:prstClr val="black">
                      <a:alpha val="40000"/>
                    </a:prstClr>
                  </a:outerShdw>
                </a:effectLst>
                <a:latin typeface="Amazon Ember Cd RC" charset="0"/>
                <a:ea typeface="Amazon Ember Cd RC" charset="0"/>
                <a:cs typeface="Amazon Ember Cd RC" charset="0"/>
                <a:sym typeface="Amazon Ember Cd Bold"/>
              </a:endParaRPr>
            </a:p>
          </p:txBody>
        </p:sp>
        <p:sp>
          <p:nvSpPr>
            <p:cNvPr id="35" name="“AWS continues to grow at a nearly unbelievable rate, even as…"/>
            <p:cNvSpPr txBox="1"/>
            <p:nvPr/>
          </p:nvSpPr>
          <p:spPr>
            <a:xfrm>
              <a:off x="6462790" y="9497168"/>
              <a:ext cx="866274" cy="1764925"/>
            </a:xfrm>
            <a:prstGeom prst="rect">
              <a:avLst/>
            </a:prstGeom>
            <a:ln w="12700">
              <a:miter lim="400000"/>
            </a:ln>
            <a:extLst>
              <a:ext uri="{C572A759-6A51-4108-AA02-DFA0A04FC94B}">
                <ma14:wrappingTextBoxFlag xmlns:ma14="http://schemas.microsoft.com/office/mac/drawingml/2011/main" xmlns="" val="1"/>
              </a:ext>
            </a:extLst>
          </p:spPr>
          <p:txBody>
            <a:bodyPr wrap="square" lIns="16914" tIns="16914" rIns="16914" bIns="16914" anchor="ctr">
              <a:spAutoFit/>
            </a:bodyPr>
            <a:lstStyle/>
            <a:p>
              <a:pPr defTabSz="274892">
                <a:buClrTx/>
                <a:defRPr sz="6800" b="0" spc="204">
                  <a:latin typeface="Amazon Ember"/>
                  <a:ea typeface="Amazon Ember"/>
                  <a:cs typeface="Amazon Ember"/>
                  <a:sym typeface="Amazon Ember"/>
                </a:defRPr>
              </a:pPr>
              <a:r>
                <a:rPr lang="en-US" sz="3000" kern="1200" spc="408" dirty="0">
                  <a:ln w="0"/>
                  <a:solidFill>
                    <a:prstClr val="black"/>
                  </a:solidFill>
                  <a:effectLst>
                    <a:outerShdw blurRad="38100" dist="19050" dir="2700000" algn="tl" rotWithShape="0">
                      <a:prstClr val="black">
                        <a:alpha val="40000"/>
                      </a:prstClr>
                    </a:outerShdw>
                  </a:effectLst>
                  <a:latin typeface="Amazon Ember Cd RC" charset="0"/>
                  <a:ea typeface="Amazon Ember Cd RC" charset="0"/>
                  <a:cs typeface="Amazon Ember Cd RC" charset="0"/>
                  <a:sym typeface="Amazon Ember"/>
                </a:rPr>
                <a:t>3</a:t>
              </a:r>
            </a:p>
          </p:txBody>
        </p:sp>
      </p:grpSp>
      <p:cxnSp>
        <p:nvCxnSpPr>
          <p:cNvPr id="24" name="Straight Connector 23"/>
          <p:cNvCxnSpPr/>
          <p:nvPr/>
        </p:nvCxnSpPr>
        <p:spPr>
          <a:xfrm>
            <a:off x="6638544" y="2670921"/>
            <a:ext cx="0" cy="5744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824E002A-D8C8-9149-933F-CA49A7DD6F1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180443" y="-88893"/>
            <a:ext cx="2107558" cy="2107558"/>
          </a:xfrm>
          <a:prstGeom prst="rect">
            <a:avLst/>
          </a:prstGeom>
        </p:spPr>
      </p:pic>
    </p:spTree>
    <p:extLst>
      <p:ext uri="{BB962C8B-B14F-4D97-AF65-F5344CB8AC3E}">
        <p14:creationId xmlns:p14="http://schemas.microsoft.com/office/powerpoint/2010/main" val="4092994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rPr>
              <a:t>Fargate</a:t>
            </a:r>
            <a:endParaRPr lang="en-US" dirty="0">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6" name="A Long Heritage Of Machine Learning At Amazon"/>
          <p:cNvSpPr txBox="1"/>
          <p:nvPr/>
        </p:nvSpPr>
        <p:spPr>
          <a:xfrm>
            <a:off x="35982274" y="2354169"/>
            <a:ext cx="31171804" cy="4229014"/>
          </a:xfrm>
          <a:prstGeom prst="rect">
            <a:avLst/>
          </a:prstGeom>
          <a:extLst>
            <a:ext uri="{C572A759-6A51-4108-AA02-DFA0A04FC94B}">
              <ma14:wrappingTextBoxFlag xmlns:ma14="http://schemas.microsoft.com/office/mac/drawingml/2011/main" xmlns="" val="1"/>
            </a:ext>
          </a:extLst>
        </p:spPr>
        <p:txBody>
          <a:bodyP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825500" hangingPunct="1">
              <a:lnSpc>
                <a:spcPct val="120000"/>
              </a:lnSpc>
              <a:defRPr sz="9600" spc="1439">
                <a:solidFill>
                  <a:srgbClr val="FFFFFF"/>
                </a:solidFill>
                <a:latin typeface="Amazon Ember Cd Light" charset="0"/>
                <a:ea typeface="Amazon Ember Cd Light" charset="0"/>
                <a:cs typeface="Amazon Ember Cd Light" charset="0"/>
              </a:defRPr>
            </a:lvl1pPr>
            <a:lvl2pPr defTabSz="825500">
              <a:lnSpc>
                <a:spcPct val="120000"/>
              </a:lnSpc>
              <a:defRPr sz="9600" spc="1439">
                <a:solidFill>
                  <a:srgbClr val="FFFFFF"/>
                </a:solidFill>
                <a:latin typeface="Arial"/>
                <a:ea typeface="Arial"/>
                <a:cs typeface="Arial"/>
              </a:defRPr>
            </a:lvl2pPr>
            <a:lvl3pPr defTabSz="825500">
              <a:lnSpc>
                <a:spcPct val="120000"/>
              </a:lnSpc>
              <a:defRPr sz="9600" spc="1439">
                <a:solidFill>
                  <a:srgbClr val="FFFFFF"/>
                </a:solidFill>
                <a:latin typeface="Arial"/>
                <a:ea typeface="Arial"/>
                <a:cs typeface="Arial"/>
              </a:defRPr>
            </a:lvl3pPr>
            <a:lvl4pPr defTabSz="825500">
              <a:lnSpc>
                <a:spcPct val="120000"/>
              </a:lnSpc>
              <a:defRPr sz="9600" spc="1439">
                <a:solidFill>
                  <a:srgbClr val="FFFFFF"/>
                </a:solidFill>
                <a:latin typeface="Arial"/>
                <a:ea typeface="Arial"/>
                <a:cs typeface="Arial"/>
              </a:defRPr>
            </a:lvl4pPr>
            <a:lvl5pPr defTabSz="825500">
              <a:lnSpc>
                <a:spcPct val="120000"/>
              </a:lnSpc>
              <a:defRPr sz="9600" spc="1439">
                <a:solidFill>
                  <a:srgbClr val="FFFFFF"/>
                </a:solidFill>
                <a:latin typeface="Arial"/>
                <a:ea typeface="Arial"/>
                <a:cs typeface="Arial"/>
              </a:defRPr>
            </a:lvl5pPr>
            <a:lvl6pPr defTabSz="825500">
              <a:lnSpc>
                <a:spcPct val="120000"/>
              </a:lnSpc>
              <a:defRPr sz="9600" spc="1439">
                <a:solidFill>
                  <a:srgbClr val="FFFFFF"/>
                </a:solidFill>
                <a:latin typeface="Arial"/>
                <a:ea typeface="Arial"/>
                <a:cs typeface="Arial"/>
              </a:defRPr>
            </a:lvl6pPr>
            <a:lvl7pPr defTabSz="825500">
              <a:lnSpc>
                <a:spcPct val="120000"/>
              </a:lnSpc>
              <a:defRPr sz="9600" spc="1439">
                <a:solidFill>
                  <a:srgbClr val="FFFFFF"/>
                </a:solidFill>
                <a:latin typeface="Arial"/>
                <a:ea typeface="Arial"/>
                <a:cs typeface="Arial"/>
              </a:defRPr>
            </a:lvl7pPr>
            <a:lvl8pPr defTabSz="825500">
              <a:lnSpc>
                <a:spcPct val="120000"/>
              </a:lnSpc>
              <a:defRPr sz="9600" spc="1439">
                <a:solidFill>
                  <a:srgbClr val="FFFFFF"/>
                </a:solidFill>
                <a:latin typeface="Arial"/>
                <a:ea typeface="Arial"/>
                <a:cs typeface="Arial"/>
              </a:defRPr>
            </a:lvl8pPr>
            <a:lvl9pPr defTabSz="825500">
              <a:lnSpc>
                <a:spcPct val="120000"/>
              </a:lnSpc>
              <a:defRPr sz="9600" spc="1439">
                <a:solidFill>
                  <a:srgbClr val="FFFFFF"/>
                </a:solidFill>
                <a:latin typeface="Arial"/>
                <a:ea typeface="Arial"/>
                <a:cs typeface="Arial"/>
              </a:defRPr>
            </a:lvl9pPr>
          </a:lstStyle>
          <a:p>
            <a:pPr algn="ctr" defTabSz="1651000">
              <a:buClrTx/>
            </a:pPr>
            <a:r>
              <a:rPr lang="en-US" sz="14400" kern="1200" spc="2878"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sym typeface="Helvetica Neue"/>
              </a:rPr>
              <a:t>A MANAGED PLATFORM</a:t>
            </a:r>
            <a:endParaRPr lang="en-US" sz="14400" b="1" kern="1200" spc="2878"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sym typeface="Helvetica Neue"/>
            </a:endParaRPr>
          </a:p>
        </p:txBody>
      </p:sp>
      <p:sp>
        <p:nvSpPr>
          <p:cNvPr id="7" name="A Long Heritage Of Machine Learning At Amazon"/>
          <p:cNvSpPr txBox="1"/>
          <p:nvPr/>
        </p:nvSpPr>
        <p:spPr>
          <a:xfrm>
            <a:off x="36210874" y="2582769"/>
            <a:ext cx="31171804" cy="4229014"/>
          </a:xfrm>
          <a:prstGeom prst="rect">
            <a:avLst/>
          </a:prstGeom>
          <a:extLst>
            <a:ext uri="{C572A759-6A51-4108-AA02-DFA0A04FC94B}">
              <ma14:wrappingTextBoxFlag xmlns:ma14="http://schemas.microsoft.com/office/mac/drawingml/2011/main" xmlns="" val="1"/>
            </a:ext>
          </a:extLst>
        </p:spPr>
        <p:txBody>
          <a:bodyP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825500" hangingPunct="1">
              <a:lnSpc>
                <a:spcPct val="120000"/>
              </a:lnSpc>
              <a:defRPr sz="9600" spc="1439">
                <a:solidFill>
                  <a:srgbClr val="FFFFFF"/>
                </a:solidFill>
                <a:latin typeface="Amazon Ember Cd Light" charset="0"/>
                <a:ea typeface="Amazon Ember Cd Light" charset="0"/>
                <a:cs typeface="Amazon Ember Cd Light" charset="0"/>
              </a:defRPr>
            </a:lvl1pPr>
            <a:lvl2pPr defTabSz="825500">
              <a:lnSpc>
                <a:spcPct val="120000"/>
              </a:lnSpc>
              <a:defRPr sz="9600" spc="1439">
                <a:solidFill>
                  <a:srgbClr val="FFFFFF"/>
                </a:solidFill>
                <a:latin typeface="Arial"/>
                <a:ea typeface="Arial"/>
                <a:cs typeface="Arial"/>
              </a:defRPr>
            </a:lvl2pPr>
            <a:lvl3pPr defTabSz="825500">
              <a:lnSpc>
                <a:spcPct val="120000"/>
              </a:lnSpc>
              <a:defRPr sz="9600" spc="1439">
                <a:solidFill>
                  <a:srgbClr val="FFFFFF"/>
                </a:solidFill>
                <a:latin typeface="Arial"/>
                <a:ea typeface="Arial"/>
                <a:cs typeface="Arial"/>
              </a:defRPr>
            </a:lvl3pPr>
            <a:lvl4pPr defTabSz="825500">
              <a:lnSpc>
                <a:spcPct val="120000"/>
              </a:lnSpc>
              <a:defRPr sz="9600" spc="1439">
                <a:solidFill>
                  <a:srgbClr val="FFFFFF"/>
                </a:solidFill>
                <a:latin typeface="Arial"/>
                <a:ea typeface="Arial"/>
                <a:cs typeface="Arial"/>
              </a:defRPr>
            </a:lvl4pPr>
            <a:lvl5pPr defTabSz="825500">
              <a:lnSpc>
                <a:spcPct val="120000"/>
              </a:lnSpc>
              <a:defRPr sz="9600" spc="1439">
                <a:solidFill>
                  <a:srgbClr val="FFFFFF"/>
                </a:solidFill>
                <a:latin typeface="Arial"/>
                <a:ea typeface="Arial"/>
                <a:cs typeface="Arial"/>
              </a:defRPr>
            </a:lvl5pPr>
            <a:lvl6pPr defTabSz="825500">
              <a:lnSpc>
                <a:spcPct val="120000"/>
              </a:lnSpc>
              <a:defRPr sz="9600" spc="1439">
                <a:solidFill>
                  <a:srgbClr val="FFFFFF"/>
                </a:solidFill>
                <a:latin typeface="Arial"/>
                <a:ea typeface="Arial"/>
                <a:cs typeface="Arial"/>
              </a:defRPr>
            </a:lvl6pPr>
            <a:lvl7pPr defTabSz="825500">
              <a:lnSpc>
                <a:spcPct val="120000"/>
              </a:lnSpc>
              <a:defRPr sz="9600" spc="1439">
                <a:solidFill>
                  <a:srgbClr val="FFFFFF"/>
                </a:solidFill>
                <a:latin typeface="Arial"/>
                <a:ea typeface="Arial"/>
                <a:cs typeface="Arial"/>
              </a:defRPr>
            </a:lvl7pPr>
            <a:lvl8pPr defTabSz="825500">
              <a:lnSpc>
                <a:spcPct val="120000"/>
              </a:lnSpc>
              <a:defRPr sz="9600" spc="1439">
                <a:solidFill>
                  <a:srgbClr val="FFFFFF"/>
                </a:solidFill>
                <a:latin typeface="Arial"/>
                <a:ea typeface="Arial"/>
                <a:cs typeface="Arial"/>
              </a:defRPr>
            </a:lvl8pPr>
            <a:lvl9pPr defTabSz="825500">
              <a:lnSpc>
                <a:spcPct val="120000"/>
              </a:lnSpc>
              <a:defRPr sz="9600" spc="1439">
                <a:solidFill>
                  <a:srgbClr val="FFFFFF"/>
                </a:solidFill>
                <a:latin typeface="Arial"/>
                <a:ea typeface="Arial"/>
                <a:cs typeface="Arial"/>
              </a:defRPr>
            </a:lvl9pPr>
          </a:lstStyle>
          <a:p>
            <a:pPr algn="ctr" defTabSz="1651000">
              <a:buClrTx/>
            </a:pPr>
            <a:r>
              <a:rPr lang="en-US" sz="14400" kern="1200" spc="2878"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sym typeface="Helvetica Neue"/>
              </a:rPr>
              <a:t>A MANAGED PLATFORM</a:t>
            </a:r>
            <a:endParaRPr lang="en-US" sz="14400" b="1" kern="1200" spc="2878"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sym typeface="Helvetica Neue"/>
            </a:endParaRPr>
          </a:p>
        </p:txBody>
      </p:sp>
      <p:sp>
        <p:nvSpPr>
          <p:cNvPr id="8" name="A Long Heritage Of Machine Learning At Amazon"/>
          <p:cNvSpPr txBox="1"/>
          <p:nvPr/>
        </p:nvSpPr>
        <p:spPr>
          <a:xfrm>
            <a:off x="36439474" y="2811369"/>
            <a:ext cx="31171804" cy="4229014"/>
          </a:xfrm>
          <a:prstGeom prst="rect">
            <a:avLst/>
          </a:prstGeom>
          <a:extLst>
            <a:ext uri="{C572A759-6A51-4108-AA02-DFA0A04FC94B}">
              <ma14:wrappingTextBoxFlag xmlns:ma14="http://schemas.microsoft.com/office/mac/drawingml/2011/main" xmlns="" val="1"/>
            </a:ext>
          </a:extLst>
        </p:spPr>
        <p:txBody>
          <a:bodyP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825500" hangingPunct="1">
              <a:lnSpc>
                <a:spcPct val="120000"/>
              </a:lnSpc>
              <a:defRPr sz="9600" spc="1439">
                <a:solidFill>
                  <a:srgbClr val="FFFFFF"/>
                </a:solidFill>
                <a:latin typeface="Amazon Ember Cd Light" charset="0"/>
                <a:ea typeface="Amazon Ember Cd Light" charset="0"/>
                <a:cs typeface="Amazon Ember Cd Light" charset="0"/>
              </a:defRPr>
            </a:lvl1pPr>
            <a:lvl2pPr defTabSz="825500">
              <a:lnSpc>
                <a:spcPct val="120000"/>
              </a:lnSpc>
              <a:defRPr sz="9600" spc="1439">
                <a:solidFill>
                  <a:srgbClr val="FFFFFF"/>
                </a:solidFill>
                <a:latin typeface="Arial"/>
                <a:ea typeface="Arial"/>
                <a:cs typeface="Arial"/>
              </a:defRPr>
            </a:lvl2pPr>
            <a:lvl3pPr defTabSz="825500">
              <a:lnSpc>
                <a:spcPct val="120000"/>
              </a:lnSpc>
              <a:defRPr sz="9600" spc="1439">
                <a:solidFill>
                  <a:srgbClr val="FFFFFF"/>
                </a:solidFill>
                <a:latin typeface="Arial"/>
                <a:ea typeface="Arial"/>
                <a:cs typeface="Arial"/>
              </a:defRPr>
            </a:lvl3pPr>
            <a:lvl4pPr defTabSz="825500">
              <a:lnSpc>
                <a:spcPct val="120000"/>
              </a:lnSpc>
              <a:defRPr sz="9600" spc="1439">
                <a:solidFill>
                  <a:srgbClr val="FFFFFF"/>
                </a:solidFill>
                <a:latin typeface="Arial"/>
                <a:ea typeface="Arial"/>
                <a:cs typeface="Arial"/>
              </a:defRPr>
            </a:lvl4pPr>
            <a:lvl5pPr defTabSz="825500">
              <a:lnSpc>
                <a:spcPct val="120000"/>
              </a:lnSpc>
              <a:defRPr sz="9600" spc="1439">
                <a:solidFill>
                  <a:srgbClr val="FFFFFF"/>
                </a:solidFill>
                <a:latin typeface="Arial"/>
                <a:ea typeface="Arial"/>
                <a:cs typeface="Arial"/>
              </a:defRPr>
            </a:lvl5pPr>
            <a:lvl6pPr defTabSz="825500">
              <a:lnSpc>
                <a:spcPct val="120000"/>
              </a:lnSpc>
              <a:defRPr sz="9600" spc="1439">
                <a:solidFill>
                  <a:srgbClr val="FFFFFF"/>
                </a:solidFill>
                <a:latin typeface="Arial"/>
                <a:ea typeface="Arial"/>
                <a:cs typeface="Arial"/>
              </a:defRPr>
            </a:lvl6pPr>
            <a:lvl7pPr defTabSz="825500">
              <a:lnSpc>
                <a:spcPct val="120000"/>
              </a:lnSpc>
              <a:defRPr sz="9600" spc="1439">
                <a:solidFill>
                  <a:srgbClr val="FFFFFF"/>
                </a:solidFill>
                <a:latin typeface="Arial"/>
                <a:ea typeface="Arial"/>
                <a:cs typeface="Arial"/>
              </a:defRPr>
            </a:lvl7pPr>
            <a:lvl8pPr defTabSz="825500">
              <a:lnSpc>
                <a:spcPct val="120000"/>
              </a:lnSpc>
              <a:defRPr sz="9600" spc="1439">
                <a:solidFill>
                  <a:srgbClr val="FFFFFF"/>
                </a:solidFill>
                <a:latin typeface="Arial"/>
                <a:ea typeface="Arial"/>
                <a:cs typeface="Arial"/>
              </a:defRPr>
            </a:lvl8pPr>
            <a:lvl9pPr defTabSz="825500">
              <a:lnSpc>
                <a:spcPct val="120000"/>
              </a:lnSpc>
              <a:defRPr sz="9600" spc="1439">
                <a:solidFill>
                  <a:srgbClr val="FFFFFF"/>
                </a:solidFill>
                <a:latin typeface="Arial"/>
                <a:ea typeface="Arial"/>
                <a:cs typeface="Arial"/>
              </a:defRPr>
            </a:lvl9pPr>
          </a:lstStyle>
          <a:p>
            <a:pPr algn="ctr" defTabSz="1651000">
              <a:buClrTx/>
            </a:pPr>
            <a:r>
              <a:rPr lang="en-US" sz="14400" kern="1200" spc="2878"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sym typeface="Helvetica Neue"/>
              </a:rPr>
              <a:t>A MANAGED PLATFORM</a:t>
            </a:r>
            <a:endParaRPr lang="en-US" sz="14400" b="1" kern="1200" spc="2878"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sym typeface="Helvetica Neue"/>
            </a:endParaRPr>
          </a:p>
        </p:txBody>
      </p:sp>
      <p:pic>
        <p:nvPicPr>
          <p:cNvPr id="10" name="Picture 9"/>
          <p:cNvPicPr>
            <a:picLocks noChangeAspect="1"/>
          </p:cNvPicPr>
          <p:nvPr/>
        </p:nvPicPr>
        <p:blipFill>
          <a:blip r:embed="rId3"/>
          <a:stretch>
            <a:fillRect/>
          </a:stretch>
        </p:blipFill>
        <p:spPr>
          <a:xfrm>
            <a:off x="35196862" y="8555469"/>
            <a:ext cx="3945944" cy="3354058"/>
          </a:xfrm>
          <a:prstGeom prst="rect">
            <a:avLst/>
          </a:prstGeom>
        </p:spPr>
      </p:pic>
      <p:pic>
        <p:nvPicPr>
          <p:cNvPr id="11" name="Picture 10"/>
          <p:cNvPicPr>
            <a:picLocks noChangeAspect="1"/>
          </p:cNvPicPr>
          <p:nvPr/>
        </p:nvPicPr>
        <p:blipFill>
          <a:blip r:embed="rId3"/>
          <a:stretch>
            <a:fillRect/>
          </a:stretch>
        </p:blipFill>
        <p:spPr>
          <a:xfrm>
            <a:off x="35425462" y="8784069"/>
            <a:ext cx="3945944" cy="3354058"/>
          </a:xfrm>
          <a:prstGeom prst="rect">
            <a:avLst/>
          </a:prstGeom>
        </p:spPr>
      </p:pic>
      <p:pic>
        <p:nvPicPr>
          <p:cNvPr id="13" name="Picture 12"/>
          <p:cNvPicPr>
            <a:picLocks noChangeAspect="1"/>
          </p:cNvPicPr>
          <p:nvPr/>
        </p:nvPicPr>
        <p:blipFill>
          <a:blip r:embed="rId4"/>
          <a:stretch>
            <a:fillRect/>
          </a:stretch>
        </p:blipFill>
        <p:spPr>
          <a:xfrm>
            <a:off x="49501168" y="7445277"/>
            <a:ext cx="3939046" cy="4464250"/>
          </a:xfrm>
          <a:prstGeom prst="rect">
            <a:avLst/>
          </a:prstGeom>
        </p:spPr>
      </p:pic>
      <p:pic>
        <p:nvPicPr>
          <p:cNvPr id="15" name="Picture 14"/>
          <p:cNvPicPr>
            <a:picLocks noChangeAspect="1"/>
          </p:cNvPicPr>
          <p:nvPr/>
        </p:nvPicPr>
        <p:blipFill>
          <a:blip r:embed="rId4"/>
          <a:stretch>
            <a:fillRect/>
          </a:stretch>
        </p:blipFill>
        <p:spPr>
          <a:xfrm>
            <a:off x="49729768" y="7673877"/>
            <a:ext cx="3939046" cy="4464250"/>
          </a:xfrm>
          <a:prstGeom prst="rect">
            <a:avLst/>
          </a:prstGeom>
        </p:spPr>
      </p:pic>
      <p:sp>
        <p:nvSpPr>
          <p:cNvPr id="19" name="TextBox 18"/>
          <p:cNvSpPr txBox="1"/>
          <p:nvPr/>
        </p:nvSpPr>
        <p:spPr>
          <a:xfrm>
            <a:off x="8965304" y="6583182"/>
            <a:ext cx="4082968" cy="923330"/>
          </a:xfrm>
          <a:prstGeom prst="rect">
            <a:avLst/>
          </a:prstGeom>
          <a:noFill/>
        </p:spPr>
        <p:txBody>
          <a:bodyPr wrap="square" rtlCol="0">
            <a:spAutoFit/>
          </a:bodyPr>
          <a:lstStyle/>
          <a:p>
            <a:pPr algn="ctr">
              <a:buClrTx/>
            </a:pPr>
            <a:r>
              <a:rPr lang="en-US" sz="27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Launch quickly</a:t>
            </a:r>
          </a:p>
          <a:p>
            <a:pPr algn="ctr">
              <a:buClrTx/>
            </a:pPr>
            <a:r>
              <a:rPr lang="en-US" sz="27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 Scale easily</a:t>
            </a:r>
          </a:p>
        </p:txBody>
      </p:sp>
      <p:sp>
        <p:nvSpPr>
          <p:cNvPr id="20" name="TextBox 19"/>
          <p:cNvSpPr txBox="1"/>
          <p:nvPr/>
        </p:nvSpPr>
        <p:spPr>
          <a:xfrm>
            <a:off x="9571288" y="3367514"/>
            <a:ext cx="2905600" cy="507831"/>
          </a:xfrm>
          <a:prstGeom prst="rect">
            <a:avLst/>
          </a:prstGeom>
          <a:noFill/>
        </p:spPr>
        <p:txBody>
          <a:bodyPr wrap="square" rtlCol="0">
            <a:spAutoFit/>
          </a:bodyPr>
          <a:lstStyle/>
          <a:p>
            <a:pPr algn="ctr">
              <a:buClrTx/>
            </a:pPr>
            <a:r>
              <a:rPr lang="en-US" sz="2700" kern="120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No infrastructure</a:t>
            </a:r>
            <a:endParaRPr lang="en-US" sz="27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21" name="TextBox 20"/>
          <p:cNvSpPr txBox="1"/>
          <p:nvPr/>
        </p:nvSpPr>
        <p:spPr>
          <a:xfrm>
            <a:off x="14505690" y="8116562"/>
            <a:ext cx="3631744" cy="923330"/>
          </a:xfrm>
          <a:prstGeom prst="rect">
            <a:avLst/>
          </a:prstGeom>
          <a:noFill/>
        </p:spPr>
        <p:txBody>
          <a:bodyPr wrap="square" rtlCol="0">
            <a:spAutoFit/>
          </a:bodyPr>
          <a:lstStyle/>
          <a:p>
            <a:pPr algn="ctr">
              <a:buClrTx/>
            </a:pPr>
            <a:r>
              <a:rPr lang="en-US" sz="2700" kern="120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Resource based pricing</a:t>
            </a:r>
          </a:p>
          <a:p>
            <a:pPr algn="ctr">
              <a:buClrTx/>
            </a:pPr>
            <a:endParaRPr lang="en-US" sz="27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cxnSp>
        <p:nvCxnSpPr>
          <p:cNvPr id="23" name="Straight Connector 22"/>
          <p:cNvCxnSpPr/>
          <p:nvPr/>
        </p:nvCxnSpPr>
        <p:spPr>
          <a:xfrm>
            <a:off x="6940296" y="2378859"/>
            <a:ext cx="0" cy="5744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stretch>
            <a:fillRect/>
          </a:stretch>
        </p:blipFill>
        <p:spPr>
          <a:xfrm>
            <a:off x="35749284" y="6438988"/>
            <a:ext cx="3261112" cy="3152412"/>
          </a:xfrm>
          <a:prstGeom prst="rect">
            <a:avLst/>
          </a:prstGeom>
        </p:spPr>
      </p:pic>
      <p:pic>
        <p:nvPicPr>
          <p:cNvPr id="26" name="Picture 25"/>
          <p:cNvPicPr>
            <a:picLocks noChangeAspect="1"/>
          </p:cNvPicPr>
          <p:nvPr/>
        </p:nvPicPr>
        <p:blipFill>
          <a:blip r:embed="rId6"/>
          <a:stretch>
            <a:fillRect/>
          </a:stretch>
        </p:blipFill>
        <p:spPr>
          <a:xfrm>
            <a:off x="49356904" y="6892009"/>
            <a:ext cx="3945944" cy="2827934"/>
          </a:xfrm>
          <a:prstGeom prst="rect">
            <a:avLst/>
          </a:prstGeom>
        </p:spPr>
      </p:pic>
      <p:pic>
        <p:nvPicPr>
          <p:cNvPr id="28" name="Picture 27"/>
          <p:cNvPicPr>
            <a:picLocks noChangeAspect="1"/>
          </p:cNvPicPr>
          <p:nvPr/>
        </p:nvPicPr>
        <p:blipFill>
          <a:blip r:embed="rId7"/>
          <a:stretch>
            <a:fillRect/>
          </a:stretch>
        </p:blipFill>
        <p:spPr>
          <a:xfrm>
            <a:off x="64313046" y="6513182"/>
            <a:ext cx="3152412" cy="3206760"/>
          </a:xfrm>
          <a:prstGeom prst="rect">
            <a:avLst/>
          </a:prstGeom>
        </p:spPr>
      </p:pic>
      <p:pic>
        <p:nvPicPr>
          <p:cNvPr id="30" name="Picture 29"/>
          <p:cNvPicPr>
            <a:picLocks noChangeAspect="1"/>
          </p:cNvPicPr>
          <p:nvPr/>
        </p:nvPicPr>
        <p:blipFill>
          <a:blip r:embed="rId8"/>
          <a:stretch>
            <a:fillRect/>
          </a:stretch>
        </p:blipFill>
        <p:spPr>
          <a:xfrm>
            <a:off x="890899" y="3238711"/>
            <a:ext cx="4024394" cy="4024394"/>
          </a:xfrm>
          <a:prstGeom prst="rect">
            <a:avLst/>
          </a:prstGeom>
        </p:spPr>
      </p:pic>
      <p:sp>
        <p:nvSpPr>
          <p:cNvPr id="3" name="TextBox 2"/>
          <p:cNvSpPr txBox="1"/>
          <p:nvPr/>
        </p:nvSpPr>
        <p:spPr>
          <a:xfrm>
            <a:off x="1107446" y="7472398"/>
            <a:ext cx="3840480" cy="507831"/>
          </a:xfrm>
          <a:prstGeom prst="rect">
            <a:avLst/>
          </a:prstGeom>
          <a:noFill/>
        </p:spPr>
        <p:txBody>
          <a:bodyPr wrap="square" rtlCol="0">
            <a:spAutoFit/>
          </a:bodyPr>
          <a:lstStyle/>
          <a:p>
            <a:pPr>
              <a:buClrTx/>
            </a:pPr>
            <a:r>
              <a:rPr lang="en-US" sz="2700" b="1"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Containers on demand</a:t>
            </a:r>
          </a:p>
        </p:txBody>
      </p:sp>
      <p:sp>
        <p:nvSpPr>
          <p:cNvPr id="31" name="TextBox 30"/>
          <p:cNvSpPr txBox="1"/>
          <p:nvPr/>
        </p:nvSpPr>
        <p:spPr>
          <a:xfrm>
            <a:off x="14469423" y="4441126"/>
            <a:ext cx="3704278" cy="923330"/>
          </a:xfrm>
          <a:prstGeom prst="rect">
            <a:avLst/>
          </a:prstGeom>
          <a:noFill/>
        </p:spPr>
        <p:txBody>
          <a:bodyPr wrap="square" rtlCol="0">
            <a:spAutoFit/>
          </a:bodyPr>
          <a:lstStyle/>
          <a:p>
            <a:pPr algn="ctr">
              <a:buClrTx/>
            </a:pPr>
            <a:r>
              <a:rPr lang="en-US" sz="27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Manage everything at container level</a:t>
            </a:r>
          </a:p>
        </p:txBody>
      </p:sp>
      <p:pic>
        <p:nvPicPr>
          <p:cNvPr id="32" name="Picture 31"/>
          <p:cNvPicPr>
            <a:picLocks noChangeAspect="1"/>
          </p:cNvPicPr>
          <p:nvPr/>
        </p:nvPicPr>
        <p:blipFill>
          <a:blip r:embed="rId9"/>
          <a:stretch>
            <a:fillRect/>
          </a:stretch>
        </p:blipFill>
        <p:spPr>
          <a:xfrm>
            <a:off x="35039218" y="5424210"/>
            <a:ext cx="3192584" cy="2041768"/>
          </a:xfrm>
          <a:prstGeom prst="rect">
            <a:avLst/>
          </a:prstGeom>
        </p:spPr>
      </p:pic>
      <p:pic>
        <p:nvPicPr>
          <p:cNvPr id="33" name="Picture 32"/>
          <p:cNvPicPr>
            <a:picLocks noChangeAspect="1"/>
          </p:cNvPicPr>
          <p:nvPr/>
        </p:nvPicPr>
        <p:blipFill>
          <a:blip r:embed="rId9">
            <a:duotone>
              <a:prstClr val="black"/>
              <a:schemeClr val="tx2">
                <a:tint val="45000"/>
                <a:satMod val="400000"/>
              </a:schemeClr>
            </a:duotone>
            <a:lum bright="-40000" contrast="-40000"/>
          </a:blip>
          <a:stretch>
            <a:fillRect/>
          </a:stretch>
        </p:blipFill>
        <p:spPr>
          <a:xfrm>
            <a:off x="7941031" y="3220125"/>
            <a:ext cx="1584362" cy="1013254"/>
          </a:xfrm>
          <a:prstGeom prst="rect">
            <a:avLst/>
          </a:prstGeom>
        </p:spPr>
      </p:pic>
      <p:pic>
        <p:nvPicPr>
          <p:cNvPr id="34" name="Picture 33"/>
          <p:cNvPicPr>
            <a:picLocks noChangeAspect="1"/>
          </p:cNvPicPr>
          <p:nvPr/>
        </p:nvPicPr>
        <p:blipFill>
          <a:blip r:embed="rId10">
            <a:duotone>
              <a:prstClr val="black"/>
              <a:schemeClr val="tx2">
                <a:tint val="45000"/>
                <a:satMod val="400000"/>
              </a:schemeClr>
            </a:duotone>
            <a:lum bright="-40000" contrast="-40000"/>
          </a:blip>
          <a:stretch>
            <a:fillRect/>
          </a:stretch>
        </p:blipFill>
        <p:spPr>
          <a:xfrm>
            <a:off x="8158708" y="6290908"/>
            <a:ext cx="1382968" cy="1382968"/>
          </a:xfrm>
          <a:prstGeom prst="rect">
            <a:avLst/>
          </a:prstGeom>
        </p:spPr>
      </p:pic>
      <p:pic>
        <p:nvPicPr>
          <p:cNvPr id="35" name="Picture 34"/>
          <p:cNvPicPr>
            <a:picLocks noChangeAspect="1"/>
          </p:cNvPicPr>
          <p:nvPr/>
        </p:nvPicPr>
        <p:blipFill>
          <a:blip r:embed="rId11">
            <a:duotone>
              <a:prstClr val="black"/>
              <a:schemeClr val="tx2">
                <a:tint val="45000"/>
                <a:satMod val="400000"/>
              </a:schemeClr>
            </a:duotone>
            <a:lum bright="-40000" contrast="-40000"/>
          </a:blip>
          <a:stretch>
            <a:fillRect/>
          </a:stretch>
        </p:blipFill>
        <p:spPr>
          <a:xfrm>
            <a:off x="12922527" y="4202669"/>
            <a:ext cx="1430402" cy="1544834"/>
          </a:xfrm>
          <a:prstGeom prst="rect">
            <a:avLst/>
          </a:prstGeom>
        </p:spPr>
      </p:pic>
      <p:pic>
        <p:nvPicPr>
          <p:cNvPr id="36" name="Picture 35"/>
          <p:cNvPicPr>
            <a:picLocks noChangeAspect="1"/>
          </p:cNvPicPr>
          <p:nvPr/>
        </p:nvPicPr>
        <p:blipFill>
          <a:blip r:embed="rId12"/>
          <a:stretch>
            <a:fillRect/>
          </a:stretch>
        </p:blipFill>
        <p:spPr>
          <a:xfrm>
            <a:off x="52312044" y="11433842"/>
            <a:ext cx="2560378" cy="2605300"/>
          </a:xfrm>
          <a:prstGeom prst="rect">
            <a:avLst/>
          </a:prstGeom>
        </p:spPr>
      </p:pic>
      <p:pic>
        <p:nvPicPr>
          <p:cNvPr id="37" name="Picture 36"/>
          <p:cNvPicPr>
            <a:picLocks noChangeAspect="1"/>
          </p:cNvPicPr>
          <p:nvPr/>
        </p:nvPicPr>
        <p:blipFill>
          <a:blip r:embed="rId12">
            <a:duotone>
              <a:prstClr val="black"/>
              <a:schemeClr val="tx2">
                <a:tint val="45000"/>
                <a:satMod val="400000"/>
              </a:schemeClr>
            </a:duotone>
            <a:lum bright="-40000" contrast="-40000"/>
          </a:blip>
          <a:stretch>
            <a:fillRect/>
          </a:stretch>
        </p:blipFill>
        <p:spPr>
          <a:xfrm>
            <a:off x="12943359" y="7748274"/>
            <a:ext cx="1458886" cy="1484484"/>
          </a:xfrm>
          <a:prstGeom prst="rect">
            <a:avLst/>
          </a:prstGeom>
        </p:spPr>
      </p:pic>
      <p:pic>
        <p:nvPicPr>
          <p:cNvPr id="27" name="Picture 26">
            <a:extLst>
              <a:ext uri="{FF2B5EF4-FFF2-40B4-BE49-F238E27FC236}">
                <a16:creationId xmlns:a16="http://schemas.microsoft.com/office/drawing/2014/main" id="{809FE8F5-D45B-0C46-8BDA-D1C11F6BE166}"/>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180443" y="-88893"/>
            <a:ext cx="2107558" cy="2107558"/>
          </a:xfrm>
          <a:prstGeom prst="rect">
            <a:avLst/>
          </a:prstGeom>
        </p:spPr>
      </p:pic>
    </p:spTree>
    <p:extLst>
      <p:ext uri="{BB962C8B-B14F-4D97-AF65-F5344CB8AC3E}">
        <p14:creationId xmlns:p14="http://schemas.microsoft.com/office/powerpoint/2010/main" val="1339234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Amazon Ember Cd RC" charset="0"/>
                <a:ea typeface="Amazon Ember Cd RC" charset="0"/>
                <a:cs typeface="Amazon Ember Cd RC" charset="0"/>
              </a:rPr>
              <a:t>EKS</a:t>
            </a:r>
          </a:p>
        </p:txBody>
      </p:sp>
      <p:pic>
        <p:nvPicPr>
          <p:cNvPr id="4" name="Picture 3"/>
          <p:cNvPicPr>
            <a:picLocks noChangeAspect="1"/>
          </p:cNvPicPr>
          <p:nvPr/>
        </p:nvPicPr>
        <p:blipFill>
          <a:blip r:embed="rId3"/>
          <a:stretch>
            <a:fillRect/>
          </a:stretch>
        </p:blipFill>
        <p:spPr>
          <a:xfrm>
            <a:off x="1257301" y="3342919"/>
            <a:ext cx="3689350" cy="3689350"/>
          </a:xfrm>
          <a:prstGeom prst="rect">
            <a:avLst/>
          </a:prstGeom>
        </p:spPr>
      </p:pic>
      <p:sp>
        <p:nvSpPr>
          <p:cNvPr id="5" name="TextBox 4"/>
          <p:cNvSpPr txBox="1"/>
          <p:nvPr/>
        </p:nvSpPr>
        <p:spPr>
          <a:xfrm>
            <a:off x="770651" y="7032266"/>
            <a:ext cx="4902202" cy="507831"/>
          </a:xfrm>
          <a:prstGeom prst="rect">
            <a:avLst/>
          </a:prstGeom>
          <a:noFill/>
        </p:spPr>
        <p:txBody>
          <a:bodyPr wrap="square" rtlCol="0">
            <a:spAutoFit/>
          </a:bodyPr>
          <a:lstStyle/>
          <a:p>
            <a:pPr algn="ctr">
              <a:buClrTx/>
            </a:pPr>
            <a:r>
              <a:rPr lang="en-US" sz="2700" b="1" kern="1200" dirty="0">
                <a:solidFill>
                  <a:prstClr val="white"/>
                </a:solidFill>
                <a:latin typeface="Amazon Ember Cd RC" charset="0"/>
                <a:ea typeface="Amazon Ember Cd RC" charset="0"/>
                <a:cs typeface="Amazon Ember Cd RC" charset="0"/>
              </a:rPr>
              <a:t>Managed Kubernetes on AWS</a:t>
            </a:r>
          </a:p>
        </p:txBody>
      </p:sp>
      <p:pic>
        <p:nvPicPr>
          <p:cNvPr id="6" name="Picture 5"/>
          <p:cNvPicPr>
            <a:picLocks noChangeAspect="1"/>
          </p:cNvPicPr>
          <p:nvPr/>
        </p:nvPicPr>
        <p:blipFill>
          <a:blip r:embed="rId4"/>
          <a:stretch>
            <a:fillRect/>
          </a:stretch>
        </p:blipFill>
        <p:spPr>
          <a:xfrm>
            <a:off x="35749284" y="6438988"/>
            <a:ext cx="3261112" cy="3152412"/>
          </a:xfrm>
          <a:prstGeom prst="rect">
            <a:avLst/>
          </a:prstGeom>
        </p:spPr>
      </p:pic>
      <p:pic>
        <p:nvPicPr>
          <p:cNvPr id="7" name="Picture 6"/>
          <p:cNvPicPr>
            <a:picLocks noChangeAspect="1"/>
          </p:cNvPicPr>
          <p:nvPr/>
        </p:nvPicPr>
        <p:blipFill>
          <a:blip r:embed="rId4"/>
          <a:stretch>
            <a:fillRect/>
          </a:stretch>
        </p:blipFill>
        <p:spPr>
          <a:xfrm>
            <a:off x="35977884" y="6667588"/>
            <a:ext cx="3261112" cy="3152412"/>
          </a:xfrm>
          <a:prstGeom prst="rect">
            <a:avLst/>
          </a:prstGeom>
        </p:spPr>
      </p:pic>
      <p:pic>
        <p:nvPicPr>
          <p:cNvPr id="9" name="Picture 8"/>
          <p:cNvPicPr>
            <a:picLocks noChangeAspect="1"/>
          </p:cNvPicPr>
          <p:nvPr/>
        </p:nvPicPr>
        <p:blipFill>
          <a:blip r:embed="rId5"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9275262" y="4433793"/>
            <a:ext cx="1623788" cy="1575814"/>
          </a:xfrm>
          <a:prstGeom prst="rect">
            <a:avLst/>
          </a:prstGeom>
        </p:spPr>
      </p:pic>
      <p:pic>
        <p:nvPicPr>
          <p:cNvPr id="10" name="Picture 9"/>
          <p:cNvPicPr>
            <a:picLocks noChangeAspect="1"/>
          </p:cNvPicPr>
          <p:nvPr/>
        </p:nvPicPr>
        <p:blipFill>
          <a:blip r:embed="rId6"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952206" y="4398655"/>
            <a:ext cx="1619368" cy="1438794"/>
          </a:xfrm>
          <a:prstGeom prst="rect">
            <a:avLst/>
          </a:prstGeom>
        </p:spPr>
      </p:pic>
      <p:pic>
        <p:nvPicPr>
          <p:cNvPr id="11" name="Picture 10"/>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4624733" y="4019752"/>
            <a:ext cx="2240194" cy="2196600"/>
          </a:xfrm>
          <a:prstGeom prst="rect">
            <a:avLst/>
          </a:prstGeom>
        </p:spPr>
      </p:pic>
      <p:sp>
        <p:nvSpPr>
          <p:cNvPr id="12" name="TextBox 11"/>
          <p:cNvSpPr txBox="1"/>
          <p:nvPr/>
        </p:nvSpPr>
        <p:spPr>
          <a:xfrm>
            <a:off x="8702856" y="6782764"/>
            <a:ext cx="2768600" cy="507831"/>
          </a:xfrm>
          <a:prstGeom prst="rect">
            <a:avLst/>
          </a:prstGeom>
          <a:noFill/>
        </p:spPr>
        <p:txBody>
          <a:bodyPr wrap="square" rtlCol="0">
            <a:spAutoFit/>
          </a:bodyPr>
          <a:lstStyle/>
          <a:p>
            <a:pPr algn="ctr">
              <a:buClrTx/>
            </a:pPr>
            <a:r>
              <a:rPr lang="en-US" sz="2700" kern="1200" dirty="0">
                <a:solidFill>
                  <a:prstClr val="white"/>
                </a:solidFill>
                <a:latin typeface="Amazon Ember Cd RC" charset="0"/>
                <a:ea typeface="Amazon Ember Cd RC" charset="0"/>
                <a:cs typeface="Amazon Ember Cd RC" charset="0"/>
              </a:rPr>
              <a:t>Highly available</a:t>
            </a:r>
          </a:p>
        </p:txBody>
      </p:sp>
      <p:sp>
        <p:nvSpPr>
          <p:cNvPr id="13" name="TextBox 12"/>
          <p:cNvSpPr txBox="1"/>
          <p:nvPr/>
        </p:nvSpPr>
        <p:spPr>
          <a:xfrm>
            <a:off x="11393598" y="6782767"/>
            <a:ext cx="2672524" cy="923330"/>
          </a:xfrm>
          <a:prstGeom prst="rect">
            <a:avLst/>
          </a:prstGeom>
          <a:noFill/>
        </p:spPr>
        <p:txBody>
          <a:bodyPr wrap="square" rtlCol="0">
            <a:spAutoFit/>
          </a:bodyPr>
          <a:lstStyle/>
          <a:p>
            <a:pPr algn="ctr">
              <a:buClrTx/>
            </a:pPr>
            <a:r>
              <a:rPr lang="en-US" sz="2700" kern="1200" dirty="0">
                <a:solidFill>
                  <a:prstClr val="white"/>
                </a:solidFill>
                <a:latin typeface="Amazon Ember Cd RC" charset="0"/>
                <a:ea typeface="Amazon Ember Cd RC" charset="0"/>
                <a:cs typeface="Amazon Ember Cd RC" charset="0"/>
              </a:rPr>
              <a:t>Automated version upgrades</a:t>
            </a:r>
          </a:p>
        </p:txBody>
      </p:sp>
      <p:sp>
        <p:nvSpPr>
          <p:cNvPr id="14" name="TextBox 13"/>
          <p:cNvSpPr txBox="1"/>
          <p:nvPr/>
        </p:nvSpPr>
        <p:spPr>
          <a:xfrm>
            <a:off x="14401731" y="6680377"/>
            <a:ext cx="2628970" cy="1338828"/>
          </a:xfrm>
          <a:prstGeom prst="rect">
            <a:avLst/>
          </a:prstGeom>
          <a:noFill/>
        </p:spPr>
        <p:txBody>
          <a:bodyPr wrap="square" rtlCol="0">
            <a:spAutoFit/>
          </a:bodyPr>
          <a:lstStyle/>
          <a:p>
            <a:pPr algn="ctr">
              <a:buClrTx/>
            </a:pPr>
            <a:r>
              <a:rPr lang="en-US" sz="2700" kern="1200" dirty="0">
                <a:solidFill>
                  <a:prstClr val="white"/>
                </a:solidFill>
                <a:latin typeface="Amazon Ember Cd RC" charset="0"/>
                <a:ea typeface="Amazon Ember Cd RC" charset="0"/>
                <a:cs typeface="Amazon Ember Cd RC" charset="0"/>
              </a:rPr>
              <a:t>Integration with other AWS services</a:t>
            </a:r>
          </a:p>
        </p:txBody>
      </p:sp>
      <p:grpSp>
        <p:nvGrpSpPr>
          <p:cNvPr id="15" name="Group 14">
            <a:extLst>
              <a:ext uri="{FF2B5EF4-FFF2-40B4-BE49-F238E27FC236}">
                <a16:creationId xmlns:a16="http://schemas.microsoft.com/office/drawing/2014/main" id="{F6AE2205-BE4C-419F-8919-282CAAC0D195}"/>
              </a:ext>
            </a:extLst>
          </p:cNvPr>
          <p:cNvGrpSpPr>
            <a:grpSpLocks noChangeAspect="1"/>
          </p:cNvGrpSpPr>
          <p:nvPr/>
        </p:nvGrpSpPr>
        <p:grpSpPr>
          <a:xfrm>
            <a:off x="6826058" y="3946149"/>
            <a:ext cx="1396048" cy="2361339"/>
            <a:chOff x="1608981" y="770711"/>
            <a:chExt cx="1765513" cy="2986282"/>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18" name="TextBox 17"/>
            <p:cNvSpPr txBox="1"/>
            <p:nvPr/>
          </p:nvSpPr>
          <p:spPr>
            <a:xfrm>
              <a:off x="1608981" y="3217116"/>
              <a:ext cx="1765513" cy="525462"/>
            </a:xfrm>
            <a:prstGeom prst="rect">
              <a:avLst/>
            </a:prstGeom>
            <a:noFill/>
          </p:spPr>
          <p:txBody>
            <a:bodyPr wrap="square" rtlCol="0" anchor="ctr" anchorCtr="0">
              <a:spAutoFit/>
            </a:bodyPr>
            <a:lstStyle/>
            <a:p>
              <a:pPr algn="ctr" defTabSz="1028700">
                <a:buClrTx/>
              </a:pPr>
              <a:r>
                <a:rPr lang="en-US" sz="2100" kern="1200" dirty="0" err="1">
                  <a:solidFill>
                    <a:prstClr val="white"/>
                  </a:solidFill>
                  <a:latin typeface="Amazon Ember Cd RC" charset="0"/>
                  <a:ea typeface="Amazon Ember Cd RC" charset="0"/>
                  <a:cs typeface="Amazon Ember Cd RC" charset="0"/>
                </a:rPr>
                <a:t>Etcd</a:t>
              </a:r>
              <a:endParaRPr lang="en-US" sz="2100" kern="1200" dirty="0">
                <a:solidFill>
                  <a:prstClr val="white"/>
                </a:solidFill>
                <a:latin typeface="Amazon Ember Cd RC" charset="0"/>
                <a:ea typeface="Amazon Ember Cd RC" charset="0"/>
                <a:cs typeface="Amazon Ember Cd RC" charset="0"/>
              </a:endParaRPr>
            </a:p>
          </p:txBody>
        </p:sp>
        <p:sp>
          <p:nvSpPr>
            <p:cNvPr id="19" name="TextBox 18"/>
            <p:cNvSpPr txBox="1"/>
            <p:nvPr/>
          </p:nvSpPr>
          <p:spPr>
            <a:xfrm>
              <a:off x="1608981" y="1971736"/>
              <a:ext cx="1765513" cy="281030"/>
            </a:xfrm>
            <a:prstGeom prst="rect">
              <a:avLst/>
            </a:prstGeom>
            <a:noFill/>
          </p:spPr>
          <p:txBody>
            <a:bodyPr wrap="square" rtlCol="0" anchor="ctr" anchorCtr="0">
              <a:noAutofit/>
            </a:bodyPr>
            <a:lstStyle/>
            <a:p>
              <a:pPr algn="ctr" defTabSz="1028700">
                <a:buClrTx/>
              </a:pPr>
              <a:r>
                <a:rPr lang="en-US" sz="2100" kern="1200" dirty="0">
                  <a:solidFill>
                    <a:prstClr val="white"/>
                  </a:solidFill>
                  <a:latin typeface="Amazon Ember Cd RC" charset="0"/>
                  <a:ea typeface="Amazon Ember Cd RC" charset="0"/>
                  <a:cs typeface="Amazon Ember Cd RC" charset="0"/>
                </a:rPr>
                <a:t>Master</a:t>
              </a:r>
            </a:p>
            <a:p>
              <a:pPr algn="ctr" defTabSz="1028700">
                <a:buClrTx/>
              </a:pPr>
              <a:endParaRPr lang="en-US" sz="2100" kern="1200" dirty="0">
                <a:solidFill>
                  <a:prstClr val="white"/>
                </a:solidFill>
                <a:latin typeface="Amazon Ember Cd RC" charset="0"/>
                <a:ea typeface="Amazon Ember Cd RC" charset="0"/>
                <a:cs typeface="Amazon Ember Cd RC" charset="0"/>
              </a:endParaRPr>
            </a:p>
          </p:txBody>
        </p:sp>
        <p:sp>
          <p:nvSpPr>
            <p:cNvPr id="20"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1028700">
                <a:buClrTx/>
                <a:defRPr/>
              </a:pPr>
              <a:endParaRPr lang="en-US" sz="2026" kern="1200" dirty="0">
                <a:solidFill>
                  <a:prstClr val="white"/>
                </a:solidFill>
                <a:latin typeface="Amazon Ember Cd RC" charset="0"/>
                <a:ea typeface="Amazon Ember Cd RC" charset="0"/>
                <a:cs typeface="Amazon Ember Cd RC" charset="0"/>
              </a:endParaRPr>
            </a:p>
          </p:txBody>
        </p:sp>
      </p:grpSp>
      <p:sp>
        <p:nvSpPr>
          <p:cNvPr id="21" name="TextBox 20"/>
          <p:cNvSpPr txBox="1"/>
          <p:nvPr/>
        </p:nvSpPr>
        <p:spPr>
          <a:xfrm>
            <a:off x="6351642" y="6782767"/>
            <a:ext cx="2360892" cy="1338828"/>
          </a:xfrm>
          <a:prstGeom prst="rect">
            <a:avLst/>
          </a:prstGeom>
          <a:noFill/>
        </p:spPr>
        <p:txBody>
          <a:bodyPr wrap="square" rtlCol="0">
            <a:spAutoFit/>
          </a:bodyPr>
          <a:lstStyle/>
          <a:p>
            <a:pPr algn="ctr">
              <a:buClrTx/>
            </a:pPr>
            <a:r>
              <a:rPr lang="en-US" sz="2700" kern="1200" dirty="0">
                <a:solidFill>
                  <a:prstClr val="white"/>
                </a:solidFill>
                <a:latin typeface="Amazon Ember Cd RC" charset="0"/>
                <a:ea typeface="Amazon Ember Cd RC" charset="0"/>
                <a:cs typeface="Amazon Ember Cd RC" charset="0"/>
              </a:rPr>
              <a:t>Managed Kubernetes control plane</a:t>
            </a:r>
          </a:p>
        </p:txBody>
      </p:sp>
      <p:cxnSp>
        <p:nvCxnSpPr>
          <p:cNvPr id="23" name="Straight Connector 22"/>
          <p:cNvCxnSpPr/>
          <p:nvPr/>
        </p:nvCxnSpPr>
        <p:spPr>
          <a:xfrm>
            <a:off x="5952744" y="2896005"/>
            <a:ext cx="0" cy="5744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4265278-BDE2-E14D-BDB6-48F4DEFF1BD3}"/>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180443" y="-88893"/>
            <a:ext cx="2107558" cy="2107558"/>
          </a:xfrm>
          <a:prstGeom prst="rect">
            <a:avLst/>
          </a:prstGeom>
        </p:spPr>
      </p:pic>
    </p:spTree>
    <p:extLst>
      <p:ext uri="{BB962C8B-B14F-4D97-AF65-F5344CB8AC3E}">
        <p14:creationId xmlns:p14="http://schemas.microsoft.com/office/powerpoint/2010/main" val="2823684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1E5D65-658B-2B4C-98E6-692C0CA32B88}"/>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180443" y="-88893"/>
            <a:ext cx="2107558" cy="2107558"/>
          </a:xfrm>
          <a:prstGeom prst="rect">
            <a:avLst/>
          </a:prstGeom>
        </p:spPr>
      </p:pic>
      <p:sp>
        <p:nvSpPr>
          <p:cNvPr id="6" name="TextBox 5">
            <a:extLst>
              <a:ext uri="{FF2B5EF4-FFF2-40B4-BE49-F238E27FC236}">
                <a16:creationId xmlns:a16="http://schemas.microsoft.com/office/drawing/2014/main" id="{AC8A8D57-6652-C048-B48A-5A4854F18C9F}"/>
              </a:ext>
            </a:extLst>
          </p:cNvPr>
          <p:cNvSpPr txBox="1"/>
          <p:nvPr/>
        </p:nvSpPr>
        <p:spPr>
          <a:xfrm>
            <a:off x="3511845" y="5588384"/>
            <a:ext cx="5924242" cy="3046988"/>
          </a:xfrm>
          <a:prstGeom prst="rect">
            <a:avLst/>
          </a:prstGeom>
          <a:noFill/>
        </p:spPr>
        <p:txBody>
          <a:bodyPr wrap="square" rtlCol="0">
            <a:spAutoFit/>
          </a:bodyPr>
          <a:lstStyle/>
          <a:p>
            <a:pPr>
              <a:buClrTx/>
            </a:pPr>
            <a:r>
              <a:rPr lang="en-US" sz="19200" kern="120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8" name="TextBox 7">
            <a:extLst>
              <a:ext uri="{FF2B5EF4-FFF2-40B4-BE49-F238E27FC236}">
                <a16:creationId xmlns:a16="http://schemas.microsoft.com/office/drawing/2014/main" id="{3574C0E3-2721-A54F-AD55-0EDE973C428E}"/>
              </a:ext>
            </a:extLst>
          </p:cNvPr>
          <p:cNvSpPr txBox="1"/>
          <p:nvPr/>
        </p:nvSpPr>
        <p:spPr>
          <a:xfrm>
            <a:off x="8997148" y="6327048"/>
            <a:ext cx="5779008" cy="1569660"/>
          </a:xfrm>
          <a:prstGeom prst="rect">
            <a:avLst/>
          </a:prstGeom>
          <a:noFill/>
        </p:spPr>
        <p:txBody>
          <a:bodyPr wrap="square" rtlCol="0">
            <a:spAutoFit/>
          </a:bodyPr>
          <a:lstStyle/>
          <a:p>
            <a:pPr>
              <a:buClrTx/>
            </a:pPr>
            <a:r>
              <a:rPr lang="en-US" sz="3600" kern="1200" dirty="0">
                <a:solidFill>
                  <a:srgbClr val="FFFFFF"/>
                </a:solidFill>
                <a:latin typeface="Calibri" panose="020F0502020204030204"/>
                <a:ea typeface="+mn-ea"/>
                <a:cs typeface="+mn-cs"/>
              </a:rPr>
              <a:t>of</a:t>
            </a:r>
            <a:r>
              <a:rPr lang="en-US" sz="3600" kern="1200" dirty="0">
                <a:solidFill>
                  <a:prstClr val="white"/>
                </a:solidFill>
                <a:latin typeface="Calibri" panose="020F0502020204030204"/>
                <a:ea typeface="+mn-ea"/>
                <a:cs typeface="+mn-cs"/>
              </a:rPr>
              <a:t> Kubernetes runs on AWS today </a:t>
            </a:r>
            <a:br>
              <a:rPr lang="en-US" sz="3600" kern="1200" dirty="0">
                <a:solidFill>
                  <a:prstClr val="white"/>
                </a:solidFill>
                <a:latin typeface="Calibri" panose="020F0502020204030204"/>
                <a:ea typeface="+mn-ea"/>
                <a:cs typeface="+mn-cs"/>
              </a:rPr>
            </a:br>
            <a:r>
              <a:rPr lang="en-US" sz="2400" kern="1200" dirty="0">
                <a:solidFill>
                  <a:prstClr val="white"/>
                </a:solidFill>
                <a:latin typeface="Calibri" panose="020F0502020204030204"/>
                <a:ea typeface="+mn-ea"/>
                <a:cs typeface="+mn-cs"/>
              </a:rPr>
              <a:t>— Cloud Native Computing Foundation</a:t>
            </a:r>
            <a:endParaRPr lang="en-US" sz="3600" kern="1200" dirty="0">
              <a:solidFill>
                <a:prstClr val="white"/>
              </a:solidFill>
              <a:latin typeface="Calibri" panose="020F0502020204030204"/>
              <a:ea typeface="+mn-ea"/>
              <a:cs typeface="+mn-cs"/>
            </a:endParaRPr>
          </a:p>
        </p:txBody>
      </p:sp>
      <p:grpSp>
        <p:nvGrpSpPr>
          <p:cNvPr id="9" name="Group 8">
            <a:extLst>
              <a:ext uri="{FF2B5EF4-FFF2-40B4-BE49-F238E27FC236}">
                <a16:creationId xmlns:a16="http://schemas.microsoft.com/office/drawing/2014/main" id="{C120454A-5041-894F-B0AC-50DFA8579017}"/>
              </a:ext>
            </a:extLst>
          </p:cNvPr>
          <p:cNvGrpSpPr/>
          <p:nvPr/>
        </p:nvGrpSpPr>
        <p:grpSpPr>
          <a:xfrm>
            <a:off x="5946730" y="2977890"/>
            <a:ext cx="1779368" cy="1720728"/>
            <a:chOff x="3485826" y="819150"/>
            <a:chExt cx="2172348" cy="2100763"/>
          </a:xfrm>
        </p:grpSpPr>
        <p:sp>
          <p:nvSpPr>
            <p:cNvPr id="10" name="Freeform 6">
              <a:extLst>
                <a:ext uri="{FF2B5EF4-FFF2-40B4-BE49-F238E27FC236}">
                  <a16:creationId xmlns:a16="http://schemas.microsoft.com/office/drawing/2014/main" id="{667A491E-94AB-324B-AA72-F2FC0E148514}"/>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buClrTx/>
              </a:pPr>
              <a:endParaRPr lang="en-US" sz="3600" kern="1200">
                <a:solidFill>
                  <a:prstClr val="white"/>
                </a:solidFill>
                <a:latin typeface="Calibri" panose="020F0502020204030204"/>
                <a:ea typeface="+mn-ea"/>
                <a:cs typeface="+mn-cs"/>
              </a:endParaRPr>
            </a:p>
          </p:txBody>
        </p:sp>
        <p:sp>
          <p:nvSpPr>
            <p:cNvPr id="11" name="Freeform 7">
              <a:extLst>
                <a:ext uri="{FF2B5EF4-FFF2-40B4-BE49-F238E27FC236}">
                  <a16:creationId xmlns:a16="http://schemas.microsoft.com/office/drawing/2014/main" id="{702D8A9D-B903-0346-93B4-A3332BF24CC6}"/>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buClrTx/>
              </a:pPr>
              <a:endParaRPr lang="en-US" sz="3600" kern="1200">
                <a:solidFill>
                  <a:prstClr val="white"/>
                </a:solidFill>
                <a:latin typeface="Calibri" panose="020F0502020204030204"/>
                <a:ea typeface="+mn-ea"/>
                <a:cs typeface="+mn-cs"/>
              </a:endParaRPr>
            </a:p>
          </p:txBody>
        </p:sp>
      </p:grpSp>
      <p:sp>
        <p:nvSpPr>
          <p:cNvPr id="12" name="Plus Sign 12">
            <a:extLst>
              <a:ext uri="{FF2B5EF4-FFF2-40B4-BE49-F238E27FC236}">
                <a16:creationId xmlns:a16="http://schemas.microsoft.com/office/drawing/2014/main" id="{1B5C6127-958D-3747-A42D-C0C373B43414}"/>
              </a:ext>
            </a:extLst>
          </p:cNvPr>
          <p:cNvSpPr/>
          <p:nvPr/>
        </p:nvSpPr>
        <p:spPr>
          <a:xfrm>
            <a:off x="8416306" y="3310958"/>
            <a:ext cx="1207008" cy="1207008"/>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endParaRPr lang="en-US" sz="3600" kern="1200" dirty="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20FB6F8A-1AEF-1A47-A9CF-46346049CD6F}"/>
              </a:ext>
            </a:extLst>
          </p:cNvPr>
          <p:cNvCxnSpPr/>
          <p:nvPr/>
        </p:nvCxnSpPr>
        <p:spPr>
          <a:xfrm>
            <a:off x="5227069" y="5446342"/>
            <a:ext cx="783386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8EF9C10-A2AA-DB4C-8ED2-346F2CB89EDC}"/>
              </a:ext>
            </a:extLst>
          </p:cNvPr>
          <p:cNvPicPr>
            <a:picLocks noChangeAspect="1"/>
          </p:cNvPicPr>
          <p:nvPr/>
        </p:nvPicPr>
        <p:blipFill>
          <a:blip r:embed="rId4"/>
          <a:stretch>
            <a:fillRect/>
          </a:stretch>
        </p:blipFill>
        <p:spPr>
          <a:xfrm>
            <a:off x="10313522" y="3339477"/>
            <a:ext cx="1988284" cy="1183502"/>
          </a:xfrm>
          <a:prstGeom prst="rect">
            <a:avLst/>
          </a:prstGeom>
        </p:spPr>
      </p:pic>
    </p:spTree>
    <p:extLst>
      <p:ext uri="{BB962C8B-B14F-4D97-AF65-F5344CB8AC3E}">
        <p14:creationId xmlns:p14="http://schemas.microsoft.com/office/powerpoint/2010/main" val="3109438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282F3B"/>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9BB24A7-9740-6B44-A4A4-D65319528D6B}"/>
              </a:ext>
            </a:extLst>
          </p:cNvPr>
          <p:cNvSpPr/>
          <p:nvPr/>
        </p:nvSpPr>
        <p:spPr>
          <a:xfrm>
            <a:off x="3957010" y="2039815"/>
            <a:ext cx="10450284" cy="175271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endParaRPr lang="en-US" sz="3600" kern="1200" dirty="0">
              <a:solidFill>
                <a:prstClr val="white"/>
              </a:solidFill>
              <a:latin typeface="Calibri" panose="020F0502020204030204"/>
            </a:endParaRPr>
          </a:p>
        </p:txBody>
      </p:sp>
      <p:sp>
        <p:nvSpPr>
          <p:cNvPr id="29" name="TextBox 32">
            <a:extLst>
              <a:ext uri="{FF2B5EF4-FFF2-40B4-BE49-F238E27FC236}">
                <a16:creationId xmlns:a16="http://schemas.microsoft.com/office/drawing/2014/main" id="{8CCF7F9D-0F23-2A48-84DE-79B14AFFDDCE}"/>
              </a:ext>
            </a:extLst>
          </p:cNvPr>
          <p:cNvSpPr txBox="1">
            <a:spLocks noChangeArrowheads="1"/>
          </p:cNvSpPr>
          <p:nvPr/>
        </p:nvSpPr>
        <p:spPr bwMode="auto">
          <a:xfrm>
            <a:off x="3436090" y="8188393"/>
            <a:ext cx="3531024" cy="769441"/>
          </a:xfrm>
          <a:prstGeom prst="rect">
            <a:avLst/>
          </a:prstGeom>
          <a:noFill/>
          <a:ln w="9525">
            <a:noFill/>
            <a:miter lim="800000"/>
            <a:headEnd/>
            <a:tailEnd/>
          </a:ln>
        </p:spPr>
        <p:txBody>
          <a:bodyPr wrap="square">
            <a:spAutoFit/>
          </a:bodyPr>
          <a:lstStyle/>
          <a:p>
            <a:pPr algn="ctr" defTabSz="1371600">
              <a:buClrTx/>
            </a:pPr>
            <a:r>
              <a:rPr lang="en-US" sz="2200" kern="1200" dirty="0">
                <a:solidFill>
                  <a:prstClr val="white"/>
                </a:solidFill>
                <a:latin typeface="Calibri" panose="020F0502020204030204"/>
                <a:ea typeface="Verdana" pitchFamily="34" charset="0"/>
                <a:cs typeface="Helvetica Neue"/>
              </a:rPr>
              <a:t>Availability </a:t>
            </a:r>
          </a:p>
          <a:p>
            <a:pPr algn="ctr" defTabSz="1371600">
              <a:buClrTx/>
            </a:pPr>
            <a:r>
              <a:rPr lang="en-US" sz="2200" kern="1200">
                <a:solidFill>
                  <a:srgbClr val="FFFFFF"/>
                </a:solidFill>
                <a:latin typeface="Calibri" panose="020F0502020204030204"/>
                <a:ea typeface="Verdana" pitchFamily="34" charset="0"/>
                <a:cs typeface="Helvetica Neue"/>
              </a:rPr>
              <a:t>Zone</a:t>
            </a:r>
            <a:r>
              <a:rPr lang="en-US" sz="2200" kern="1200">
                <a:solidFill>
                  <a:prstClr val="white"/>
                </a:solidFill>
                <a:latin typeface="Calibri" panose="020F0502020204030204"/>
                <a:ea typeface="Verdana" pitchFamily="34" charset="0"/>
                <a:cs typeface="Helvetica Neue"/>
              </a:rPr>
              <a:t> </a:t>
            </a:r>
            <a:r>
              <a:rPr lang="en-US" sz="2200" kern="1200" dirty="0">
                <a:solidFill>
                  <a:prstClr val="white"/>
                </a:solidFill>
                <a:latin typeface="Calibri" panose="020F0502020204030204"/>
                <a:ea typeface="Verdana" pitchFamily="34" charset="0"/>
                <a:cs typeface="Helvetica Neue"/>
              </a:rPr>
              <a:t>1</a:t>
            </a:r>
          </a:p>
        </p:txBody>
      </p:sp>
      <p:pic>
        <p:nvPicPr>
          <p:cNvPr id="30" name="Picture 29">
            <a:extLst>
              <a:ext uri="{FF2B5EF4-FFF2-40B4-BE49-F238E27FC236}">
                <a16:creationId xmlns:a16="http://schemas.microsoft.com/office/drawing/2014/main" id="{8DCBCB5D-067E-EA47-B69D-5AE2DFDFA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484" y="2098609"/>
            <a:ext cx="922236" cy="1106682"/>
          </a:xfrm>
          <a:prstGeom prst="rect">
            <a:avLst/>
          </a:prstGeom>
        </p:spPr>
      </p:pic>
      <p:sp>
        <p:nvSpPr>
          <p:cNvPr id="31" name="TextBox 30">
            <a:extLst>
              <a:ext uri="{FF2B5EF4-FFF2-40B4-BE49-F238E27FC236}">
                <a16:creationId xmlns:a16="http://schemas.microsoft.com/office/drawing/2014/main" id="{47CF3A9A-1B15-9949-8BCD-EF196060C7AD}"/>
              </a:ext>
            </a:extLst>
          </p:cNvPr>
          <p:cNvSpPr txBox="1"/>
          <p:nvPr/>
        </p:nvSpPr>
        <p:spPr>
          <a:xfrm>
            <a:off x="3771902" y="3564948"/>
            <a:ext cx="2859400" cy="455152"/>
          </a:xfrm>
          <a:prstGeom prst="rect">
            <a:avLst/>
          </a:prstGeom>
          <a:noFill/>
        </p:spPr>
        <p:txBody>
          <a:bodyPr wrap="square" rtlCol="0" anchor="ctr" anchorCtr="0">
            <a:noAutofit/>
          </a:bodyPr>
          <a:lstStyle/>
          <a:p>
            <a:pPr algn="ctr" defTabSz="1371600">
              <a:buClrTx/>
            </a:pPr>
            <a:r>
              <a:rPr lang="en-US" sz="2800" kern="1200" dirty="0">
                <a:solidFill>
                  <a:prstClr val="white"/>
                </a:solidFill>
                <a:latin typeface="Calibri" panose="020F0502020204030204"/>
                <a:ea typeface="+mn-ea"/>
                <a:cs typeface="+mn-cs"/>
              </a:rPr>
              <a:t>Controller</a:t>
            </a:r>
          </a:p>
          <a:p>
            <a:pPr algn="ctr" defTabSz="1371600">
              <a:buClrTx/>
            </a:pPr>
            <a:endParaRPr lang="en-US" sz="2800" kern="1200" dirty="0">
              <a:solidFill>
                <a:prstClr val="white"/>
              </a:solidFill>
              <a:latin typeface="Calibri" panose="020F0502020204030204"/>
              <a:ea typeface="+mn-ea"/>
              <a:cs typeface="+mn-cs"/>
            </a:endParaRPr>
          </a:p>
        </p:txBody>
      </p:sp>
      <p:sp>
        <p:nvSpPr>
          <p:cNvPr id="32" name="Rounded Rectangle 14">
            <a:extLst>
              <a:ext uri="{FF2B5EF4-FFF2-40B4-BE49-F238E27FC236}">
                <a16:creationId xmlns:a16="http://schemas.microsoft.com/office/drawing/2014/main" id="{0F08B4B6-D6B5-9540-B69D-111A94C98001}"/>
              </a:ext>
            </a:extLst>
          </p:cNvPr>
          <p:cNvSpPr/>
          <p:nvPr/>
        </p:nvSpPr>
        <p:spPr>
          <a:xfrm>
            <a:off x="3771902" y="1619785"/>
            <a:ext cx="2859400" cy="6305014"/>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1371600">
              <a:buClrTx/>
              <a:defRPr/>
            </a:pPr>
            <a:endParaRPr lang="en-US" sz="2700" kern="1200" dirty="0">
              <a:solidFill>
                <a:prstClr val="white"/>
              </a:solidFill>
              <a:latin typeface="Calibri" panose="020F0502020204030204"/>
              <a:cs typeface="Helvetica Neue"/>
            </a:endParaRPr>
          </a:p>
        </p:txBody>
      </p:sp>
      <p:sp>
        <p:nvSpPr>
          <p:cNvPr id="33" name="Rounded Rectangle 14">
            <a:extLst>
              <a:ext uri="{FF2B5EF4-FFF2-40B4-BE49-F238E27FC236}">
                <a16:creationId xmlns:a16="http://schemas.microsoft.com/office/drawing/2014/main" id="{A4463DC0-0244-0048-B8E5-EA78FD2ECF3E}"/>
              </a:ext>
            </a:extLst>
          </p:cNvPr>
          <p:cNvSpPr/>
          <p:nvPr/>
        </p:nvSpPr>
        <p:spPr>
          <a:xfrm>
            <a:off x="7714300" y="1619785"/>
            <a:ext cx="2859400" cy="6305014"/>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1371600">
              <a:buClrTx/>
              <a:defRPr/>
            </a:pPr>
            <a:endParaRPr lang="en-US" sz="2700" kern="1200" dirty="0">
              <a:solidFill>
                <a:prstClr val="white"/>
              </a:solidFill>
              <a:latin typeface="Calibri" panose="020F0502020204030204"/>
              <a:cs typeface="Helvetica Neue"/>
            </a:endParaRPr>
          </a:p>
        </p:txBody>
      </p:sp>
      <p:pic>
        <p:nvPicPr>
          <p:cNvPr id="34" name="Picture 33">
            <a:extLst>
              <a:ext uri="{FF2B5EF4-FFF2-40B4-BE49-F238E27FC236}">
                <a16:creationId xmlns:a16="http://schemas.microsoft.com/office/drawing/2014/main" id="{DDAE83B4-396C-1C42-AAEA-94BB54208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5284" y="2098609"/>
            <a:ext cx="922236" cy="1106682"/>
          </a:xfrm>
          <a:prstGeom prst="rect">
            <a:avLst/>
          </a:prstGeom>
        </p:spPr>
      </p:pic>
      <p:sp>
        <p:nvSpPr>
          <p:cNvPr id="35" name="TextBox 34">
            <a:extLst>
              <a:ext uri="{FF2B5EF4-FFF2-40B4-BE49-F238E27FC236}">
                <a16:creationId xmlns:a16="http://schemas.microsoft.com/office/drawing/2014/main" id="{0DDACE3B-B9B5-4C4B-9041-3EC632FD145D}"/>
              </a:ext>
            </a:extLst>
          </p:cNvPr>
          <p:cNvSpPr txBox="1"/>
          <p:nvPr/>
        </p:nvSpPr>
        <p:spPr>
          <a:xfrm>
            <a:off x="11656702" y="3564948"/>
            <a:ext cx="2859400" cy="455152"/>
          </a:xfrm>
          <a:prstGeom prst="rect">
            <a:avLst/>
          </a:prstGeom>
          <a:noFill/>
        </p:spPr>
        <p:txBody>
          <a:bodyPr wrap="square" rtlCol="0" anchor="ctr" anchorCtr="0">
            <a:noAutofit/>
          </a:bodyPr>
          <a:lstStyle/>
          <a:p>
            <a:pPr algn="ctr" defTabSz="1371600">
              <a:buClrTx/>
            </a:pPr>
            <a:r>
              <a:rPr lang="en-US" sz="2800" kern="1200" dirty="0">
                <a:solidFill>
                  <a:prstClr val="white"/>
                </a:solidFill>
                <a:latin typeface="Calibri" panose="020F0502020204030204"/>
                <a:ea typeface="+mn-ea"/>
                <a:cs typeface="+mn-cs"/>
              </a:rPr>
              <a:t>Controller</a:t>
            </a:r>
          </a:p>
          <a:p>
            <a:pPr algn="ctr" defTabSz="1371600">
              <a:buClrTx/>
            </a:pPr>
            <a:endParaRPr lang="en-US" sz="2800" kern="1200" dirty="0">
              <a:solidFill>
                <a:prstClr val="white"/>
              </a:solidFill>
              <a:latin typeface="Calibri" panose="020F0502020204030204"/>
              <a:ea typeface="+mn-ea"/>
              <a:cs typeface="+mn-cs"/>
            </a:endParaRPr>
          </a:p>
        </p:txBody>
      </p:sp>
      <p:sp>
        <p:nvSpPr>
          <p:cNvPr id="36" name="Rounded Rectangle 14">
            <a:extLst>
              <a:ext uri="{FF2B5EF4-FFF2-40B4-BE49-F238E27FC236}">
                <a16:creationId xmlns:a16="http://schemas.microsoft.com/office/drawing/2014/main" id="{F4DCB88A-B044-AA44-9D99-2C2FAA385EB4}"/>
              </a:ext>
            </a:extLst>
          </p:cNvPr>
          <p:cNvSpPr/>
          <p:nvPr/>
        </p:nvSpPr>
        <p:spPr>
          <a:xfrm>
            <a:off x="11656702" y="1619785"/>
            <a:ext cx="2859400" cy="6305014"/>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1371600">
              <a:buClrTx/>
              <a:defRPr/>
            </a:pPr>
            <a:endParaRPr lang="en-US" sz="2700" kern="1200" dirty="0">
              <a:solidFill>
                <a:prstClr val="white"/>
              </a:solidFill>
              <a:latin typeface="Calibri" panose="020F0502020204030204"/>
              <a:cs typeface="Helvetica Neue"/>
            </a:endParaRPr>
          </a:p>
        </p:txBody>
      </p:sp>
      <p:sp>
        <p:nvSpPr>
          <p:cNvPr id="37" name="TextBox 32">
            <a:extLst>
              <a:ext uri="{FF2B5EF4-FFF2-40B4-BE49-F238E27FC236}">
                <a16:creationId xmlns:a16="http://schemas.microsoft.com/office/drawing/2014/main" id="{16837875-4FF7-7345-92E8-0F3341A8E536}"/>
              </a:ext>
            </a:extLst>
          </p:cNvPr>
          <p:cNvSpPr txBox="1">
            <a:spLocks noChangeArrowheads="1"/>
          </p:cNvSpPr>
          <p:nvPr/>
        </p:nvSpPr>
        <p:spPr bwMode="auto">
          <a:xfrm>
            <a:off x="7378488" y="8188393"/>
            <a:ext cx="3531024" cy="769441"/>
          </a:xfrm>
          <a:prstGeom prst="rect">
            <a:avLst/>
          </a:prstGeom>
          <a:noFill/>
          <a:ln w="9525">
            <a:noFill/>
            <a:miter lim="800000"/>
            <a:headEnd/>
            <a:tailEnd/>
          </a:ln>
        </p:spPr>
        <p:txBody>
          <a:bodyPr wrap="square">
            <a:spAutoFit/>
          </a:bodyPr>
          <a:lstStyle/>
          <a:p>
            <a:pPr algn="ctr" defTabSz="1371600">
              <a:buClrTx/>
            </a:pPr>
            <a:r>
              <a:rPr lang="en-US" sz="2200" kern="1200" dirty="0">
                <a:solidFill>
                  <a:prstClr val="white"/>
                </a:solidFill>
                <a:latin typeface="Calibri" panose="020F0502020204030204"/>
                <a:ea typeface="Verdana" pitchFamily="34" charset="0"/>
                <a:cs typeface="Helvetica Neue"/>
              </a:rPr>
              <a:t>Availability </a:t>
            </a:r>
          </a:p>
          <a:p>
            <a:pPr algn="ctr" defTabSz="1371600">
              <a:buClrTx/>
            </a:pPr>
            <a:r>
              <a:rPr lang="en-US" sz="2200" kern="1200">
                <a:solidFill>
                  <a:srgbClr val="FFFFFF"/>
                </a:solidFill>
                <a:latin typeface="Calibri" panose="020F0502020204030204"/>
                <a:ea typeface="Verdana" pitchFamily="34" charset="0"/>
                <a:cs typeface="Helvetica Neue"/>
              </a:rPr>
              <a:t>Zone</a:t>
            </a:r>
            <a:r>
              <a:rPr lang="en-US" sz="2200" kern="1200">
                <a:solidFill>
                  <a:prstClr val="white"/>
                </a:solidFill>
                <a:latin typeface="Calibri" panose="020F0502020204030204"/>
                <a:ea typeface="Verdana" pitchFamily="34" charset="0"/>
                <a:cs typeface="Helvetica Neue"/>
              </a:rPr>
              <a:t> </a:t>
            </a:r>
            <a:r>
              <a:rPr lang="en-US" sz="2200" kern="1200" dirty="0">
                <a:solidFill>
                  <a:prstClr val="white"/>
                </a:solidFill>
                <a:latin typeface="Calibri" panose="020F0502020204030204"/>
                <a:ea typeface="Verdana" pitchFamily="34" charset="0"/>
                <a:cs typeface="Helvetica Neue"/>
              </a:rPr>
              <a:t>2</a:t>
            </a:r>
          </a:p>
        </p:txBody>
      </p:sp>
      <p:sp>
        <p:nvSpPr>
          <p:cNvPr id="38" name="TextBox 32">
            <a:extLst>
              <a:ext uri="{FF2B5EF4-FFF2-40B4-BE49-F238E27FC236}">
                <a16:creationId xmlns:a16="http://schemas.microsoft.com/office/drawing/2014/main" id="{0692FBE5-44D4-D34C-8FB8-59086385CFF5}"/>
              </a:ext>
            </a:extLst>
          </p:cNvPr>
          <p:cNvSpPr txBox="1">
            <a:spLocks noChangeArrowheads="1"/>
          </p:cNvSpPr>
          <p:nvPr/>
        </p:nvSpPr>
        <p:spPr bwMode="auto">
          <a:xfrm>
            <a:off x="11320888" y="8188393"/>
            <a:ext cx="3531024" cy="769441"/>
          </a:xfrm>
          <a:prstGeom prst="rect">
            <a:avLst/>
          </a:prstGeom>
          <a:noFill/>
          <a:ln w="9525">
            <a:noFill/>
            <a:miter lim="800000"/>
            <a:headEnd/>
            <a:tailEnd/>
          </a:ln>
        </p:spPr>
        <p:txBody>
          <a:bodyPr wrap="square">
            <a:spAutoFit/>
          </a:bodyPr>
          <a:lstStyle/>
          <a:p>
            <a:pPr algn="ctr" defTabSz="1371600">
              <a:buClrTx/>
            </a:pPr>
            <a:r>
              <a:rPr lang="en-US" sz="2200" kern="1200" dirty="0">
                <a:solidFill>
                  <a:prstClr val="white"/>
                </a:solidFill>
                <a:latin typeface="Calibri" panose="020F0502020204030204"/>
                <a:ea typeface="Verdana" pitchFamily="34" charset="0"/>
                <a:cs typeface="Helvetica Neue"/>
              </a:rPr>
              <a:t>Availability </a:t>
            </a:r>
          </a:p>
          <a:p>
            <a:pPr algn="ctr" defTabSz="1371600">
              <a:buClrTx/>
            </a:pPr>
            <a:r>
              <a:rPr lang="en-US" sz="2200" kern="1200">
                <a:solidFill>
                  <a:srgbClr val="FFFFFF"/>
                </a:solidFill>
                <a:latin typeface="Calibri" panose="020F0502020204030204"/>
                <a:ea typeface="Verdana" pitchFamily="34" charset="0"/>
                <a:cs typeface="Helvetica Neue"/>
              </a:rPr>
              <a:t>Zone</a:t>
            </a:r>
            <a:r>
              <a:rPr lang="en-US" sz="2200" kern="1200">
                <a:solidFill>
                  <a:prstClr val="white"/>
                </a:solidFill>
                <a:latin typeface="Calibri" panose="020F0502020204030204"/>
                <a:ea typeface="Verdana" pitchFamily="34" charset="0"/>
                <a:cs typeface="Helvetica Neue"/>
              </a:rPr>
              <a:t> </a:t>
            </a:r>
            <a:r>
              <a:rPr lang="en-US" sz="2200" kern="1200" dirty="0">
                <a:solidFill>
                  <a:prstClr val="white"/>
                </a:solidFill>
                <a:latin typeface="Calibri" panose="020F0502020204030204"/>
                <a:ea typeface="Verdana" pitchFamily="34" charset="0"/>
                <a:cs typeface="Helvetica Neue"/>
              </a:rPr>
              <a:t>3</a:t>
            </a:r>
          </a:p>
        </p:txBody>
      </p:sp>
      <p:sp>
        <p:nvSpPr>
          <p:cNvPr id="39" name="Rectangle 38">
            <a:extLst>
              <a:ext uri="{FF2B5EF4-FFF2-40B4-BE49-F238E27FC236}">
                <a16:creationId xmlns:a16="http://schemas.microsoft.com/office/drawing/2014/main" id="{B0139B6C-976A-B648-92FE-DF37323473AD}"/>
              </a:ext>
            </a:extLst>
          </p:cNvPr>
          <p:cNvSpPr/>
          <p:nvPr/>
        </p:nvSpPr>
        <p:spPr>
          <a:xfrm>
            <a:off x="3918858" y="5965265"/>
            <a:ext cx="10450284" cy="175271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endParaRPr lang="en-US" sz="3600" kern="1200" dirty="0">
              <a:solidFill>
                <a:prstClr val="white"/>
              </a:solidFill>
              <a:latin typeface="Calibri" panose="020F0502020204030204"/>
            </a:endParaRPr>
          </a:p>
        </p:txBody>
      </p:sp>
      <p:pic>
        <p:nvPicPr>
          <p:cNvPr id="40" name="Picture 39">
            <a:extLst>
              <a:ext uri="{FF2B5EF4-FFF2-40B4-BE49-F238E27FC236}">
                <a16:creationId xmlns:a16="http://schemas.microsoft.com/office/drawing/2014/main" id="{4FAFDFB7-80F7-C145-8D9D-1527CBDC8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484" y="6266053"/>
            <a:ext cx="817172" cy="862570"/>
          </a:xfrm>
          <a:prstGeom prst="rect">
            <a:avLst/>
          </a:prstGeom>
        </p:spPr>
      </p:pic>
      <p:grpSp>
        <p:nvGrpSpPr>
          <p:cNvPr id="41" name="Group 40">
            <a:extLst>
              <a:ext uri="{FF2B5EF4-FFF2-40B4-BE49-F238E27FC236}">
                <a16:creationId xmlns:a16="http://schemas.microsoft.com/office/drawing/2014/main" id="{D6F045EF-178E-7F44-A3CF-DECBED7F032C}"/>
              </a:ext>
            </a:extLst>
          </p:cNvPr>
          <p:cNvGrpSpPr/>
          <p:nvPr/>
        </p:nvGrpSpPr>
        <p:grpSpPr>
          <a:xfrm>
            <a:off x="7714300" y="2098609"/>
            <a:ext cx="2859400" cy="5049498"/>
            <a:chOff x="3834989" y="1049304"/>
            <a:chExt cx="1429700" cy="2524749"/>
          </a:xfrm>
        </p:grpSpPr>
        <p:pic>
          <p:nvPicPr>
            <p:cNvPr id="42" name="Picture 41">
              <a:extLst>
                <a:ext uri="{FF2B5EF4-FFF2-40B4-BE49-F238E27FC236}">
                  <a16:creationId xmlns:a16="http://schemas.microsoft.com/office/drawing/2014/main" id="{9753F9EC-2CFE-3D44-AE1A-A070071C1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43" name="TextBox 42">
              <a:extLst>
                <a:ext uri="{FF2B5EF4-FFF2-40B4-BE49-F238E27FC236}">
                  <a16:creationId xmlns:a16="http://schemas.microsoft.com/office/drawing/2014/main" id="{DC44CCD4-6E74-D544-B206-02DBB4129BD1}"/>
                </a:ext>
              </a:extLst>
            </p:cNvPr>
            <p:cNvSpPr txBox="1"/>
            <p:nvPr/>
          </p:nvSpPr>
          <p:spPr>
            <a:xfrm>
              <a:off x="3834989" y="1782474"/>
              <a:ext cx="1429700" cy="227576"/>
            </a:xfrm>
            <a:prstGeom prst="rect">
              <a:avLst/>
            </a:prstGeom>
            <a:noFill/>
          </p:spPr>
          <p:txBody>
            <a:bodyPr wrap="square" rtlCol="0" anchor="ctr" anchorCtr="0">
              <a:noAutofit/>
            </a:bodyPr>
            <a:lstStyle/>
            <a:p>
              <a:pPr algn="ctr" defTabSz="1371600">
                <a:buClrTx/>
              </a:pPr>
              <a:r>
                <a:rPr lang="en-US" sz="2800" kern="1200" dirty="0">
                  <a:solidFill>
                    <a:prstClr val="white"/>
                  </a:solidFill>
                  <a:latin typeface="Calibri" panose="020F0502020204030204"/>
                  <a:ea typeface="+mn-ea"/>
                  <a:cs typeface="+mn-cs"/>
                </a:rPr>
                <a:t>Controller</a:t>
              </a:r>
            </a:p>
            <a:p>
              <a:pPr algn="ctr" defTabSz="1371600">
                <a:buClrTx/>
              </a:pPr>
              <a:endParaRPr lang="en-US" sz="2800" kern="1200" dirty="0">
                <a:solidFill>
                  <a:prstClr val="white"/>
                </a:solidFill>
                <a:latin typeface="Calibri" panose="020F0502020204030204"/>
                <a:ea typeface="+mn-ea"/>
                <a:cs typeface="+mn-cs"/>
              </a:endParaRPr>
            </a:p>
          </p:txBody>
        </p:sp>
        <p:pic>
          <p:nvPicPr>
            <p:cNvPr id="44" name="Picture 43">
              <a:extLst>
                <a:ext uri="{FF2B5EF4-FFF2-40B4-BE49-F238E27FC236}">
                  <a16:creationId xmlns:a16="http://schemas.microsoft.com/office/drawing/2014/main" id="{908323F9-4776-BB4E-8635-9EE1F58C1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45" name="Picture 44">
            <a:extLst>
              <a:ext uri="{FF2B5EF4-FFF2-40B4-BE49-F238E27FC236}">
                <a16:creationId xmlns:a16="http://schemas.microsoft.com/office/drawing/2014/main" id="{1401637B-BD23-4748-9B05-9FC60D64E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7814" y="6285535"/>
            <a:ext cx="817172" cy="862570"/>
          </a:xfrm>
          <a:prstGeom prst="rect">
            <a:avLst/>
          </a:prstGeom>
        </p:spPr>
      </p:pic>
      <p:sp>
        <p:nvSpPr>
          <p:cNvPr id="47" name="TextBox 46">
            <a:extLst>
              <a:ext uri="{FF2B5EF4-FFF2-40B4-BE49-F238E27FC236}">
                <a16:creationId xmlns:a16="http://schemas.microsoft.com/office/drawing/2014/main" id="{F745386C-C1C3-344B-B219-550F4610DEB4}"/>
              </a:ext>
            </a:extLst>
          </p:cNvPr>
          <p:cNvSpPr txBox="1"/>
          <p:nvPr/>
        </p:nvSpPr>
        <p:spPr>
          <a:xfrm>
            <a:off x="4087177" y="7065805"/>
            <a:ext cx="2228850" cy="523220"/>
          </a:xfrm>
          <a:prstGeom prst="rect">
            <a:avLst/>
          </a:prstGeom>
          <a:noFill/>
        </p:spPr>
        <p:txBody>
          <a:bodyPr wrap="square" rtlCol="0">
            <a:spAutoFit/>
          </a:bodyPr>
          <a:lstStyle/>
          <a:p>
            <a:pPr algn="ctr" defTabSz="1371600">
              <a:buClrTx/>
            </a:pPr>
            <a:r>
              <a:rPr lang="en-US" sz="2800" kern="1200" dirty="0">
                <a:solidFill>
                  <a:prstClr val="white"/>
                </a:solidFill>
                <a:latin typeface="Calibri" panose="020F0502020204030204"/>
                <a:ea typeface="+mn-ea"/>
                <a:cs typeface="+mn-cs"/>
              </a:rPr>
              <a:t>Workers</a:t>
            </a:r>
          </a:p>
        </p:txBody>
      </p:sp>
      <p:sp>
        <p:nvSpPr>
          <p:cNvPr id="48" name="TextBox 47">
            <a:extLst>
              <a:ext uri="{FF2B5EF4-FFF2-40B4-BE49-F238E27FC236}">
                <a16:creationId xmlns:a16="http://schemas.microsoft.com/office/drawing/2014/main" id="{86FD0CDB-7E8A-1C45-BB27-64DDD8108DDE}"/>
              </a:ext>
            </a:extLst>
          </p:cNvPr>
          <p:cNvSpPr txBox="1"/>
          <p:nvPr/>
        </p:nvSpPr>
        <p:spPr>
          <a:xfrm>
            <a:off x="8118145" y="7103923"/>
            <a:ext cx="2228850" cy="523220"/>
          </a:xfrm>
          <a:prstGeom prst="rect">
            <a:avLst/>
          </a:prstGeom>
          <a:noFill/>
        </p:spPr>
        <p:txBody>
          <a:bodyPr wrap="square" rtlCol="0">
            <a:spAutoFit/>
          </a:bodyPr>
          <a:lstStyle/>
          <a:p>
            <a:pPr algn="ctr" defTabSz="1371600">
              <a:buClrTx/>
            </a:pPr>
            <a:r>
              <a:rPr lang="en-US" sz="2800" kern="1200" dirty="0">
                <a:solidFill>
                  <a:prstClr val="white"/>
                </a:solidFill>
                <a:latin typeface="Calibri" panose="020F0502020204030204"/>
                <a:ea typeface="+mn-ea"/>
                <a:cs typeface="+mn-cs"/>
              </a:rPr>
              <a:t>Workers</a:t>
            </a:r>
          </a:p>
        </p:txBody>
      </p:sp>
      <p:sp>
        <p:nvSpPr>
          <p:cNvPr id="49" name="TextBox 48">
            <a:extLst>
              <a:ext uri="{FF2B5EF4-FFF2-40B4-BE49-F238E27FC236}">
                <a16:creationId xmlns:a16="http://schemas.microsoft.com/office/drawing/2014/main" id="{C2E98E99-5ED9-F448-BE56-1FD0FE4D85D5}"/>
              </a:ext>
            </a:extLst>
          </p:cNvPr>
          <p:cNvSpPr txBox="1"/>
          <p:nvPr/>
        </p:nvSpPr>
        <p:spPr>
          <a:xfrm>
            <a:off x="12089093" y="7069199"/>
            <a:ext cx="2228850" cy="523220"/>
          </a:xfrm>
          <a:prstGeom prst="rect">
            <a:avLst/>
          </a:prstGeom>
          <a:noFill/>
        </p:spPr>
        <p:txBody>
          <a:bodyPr wrap="square" rtlCol="0">
            <a:spAutoFit/>
          </a:bodyPr>
          <a:lstStyle/>
          <a:p>
            <a:pPr algn="ctr" defTabSz="1371600">
              <a:buClrTx/>
            </a:pPr>
            <a:r>
              <a:rPr lang="en-US" sz="2800" kern="1200" dirty="0">
                <a:solidFill>
                  <a:prstClr val="white"/>
                </a:solidFill>
                <a:latin typeface="Calibri" panose="020F0502020204030204"/>
                <a:ea typeface="+mn-ea"/>
                <a:cs typeface="+mn-cs"/>
              </a:rPr>
              <a:t>Workers</a:t>
            </a:r>
          </a:p>
        </p:txBody>
      </p:sp>
      <p:sp>
        <p:nvSpPr>
          <p:cNvPr id="50" name="TextBox 32">
            <a:extLst>
              <a:ext uri="{FF2B5EF4-FFF2-40B4-BE49-F238E27FC236}">
                <a16:creationId xmlns:a16="http://schemas.microsoft.com/office/drawing/2014/main" id="{83B76768-E83C-2643-B061-DED874C36C07}"/>
              </a:ext>
            </a:extLst>
          </p:cNvPr>
          <p:cNvSpPr txBox="1">
            <a:spLocks noChangeArrowheads="1"/>
          </p:cNvSpPr>
          <p:nvPr/>
        </p:nvSpPr>
        <p:spPr bwMode="auto">
          <a:xfrm>
            <a:off x="14299906" y="6624885"/>
            <a:ext cx="3531024" cy="430887"/>
          </a:xfrm>
          <a:prstGeom prst="rect">
            <a:avLst/>
          </a:prstGeom>
          <a:noFill/>
          <a:ln w="9525">
            <a:noFill/>
            <a:miter lim="800000"/>
            <a:headEnd/>
            <a:tailEnd/>
          </a:ln>
        </p:spPr>
        <p:txBody>
          <a:bodyPr wrap="square">
            <a:spAutoFit/>
          </a:bodyPr>
          <a:lstStyle/>
          <a:p>
            <a:pPr algn="ctr" defTabSz="1371600">
              <a:buClrTx/>
            </a:pPr>
            <a:r>
              <a:rPr lang="en-US" sz="2200" b="1" kern="1200" dirty="0">
                <a:solidFill>
                  <a:prstClr val="white"/>
                </a:solidFill>
                <a:latin typeface="Calibri" panose="020F0502020204030204"/>
                <a:ea typeface="Verdana" pitchFamily="34" charset="0"/>
                <a:cs typeface="Helvetica Neue"/>
              </a:rPr>
              <a:t>Customer Account</a:t>
            </a:r>
          </a:p>
        </p:txBody>
      </p:sp>
      <p:sp>
        <p:nvSpPr>
          <p:cNvPr id="51" name="TextBox 32">
            <a:extLst>
              <a:ext uri="{FF2B5EF4-FFF2-40B4-BE49-F238E27FC236}">
                <a16:creationId xmlns:a16="http://schemas.microsoft.com/office/drawing/2014/main" id="{8B169330-5C50-264F-9E80-DDFFA8ADD1E0}"/>
              </a:ext>
            </a:extLst>
          </p:cNvPr>
          <p:cNvSpPr txBox="1">
            <a:spLocks noChangeArrowheads="1"/>
          </p:cNvSpPr>
          <p:nvPr/>
        </p:nvSpPr>
        <p:spPr bwMode="auto">
          <a:xfrm>
            <a:off x="14083708" y="2778135"/>
            <a:ext cx="3531024" cy="430887"/>
          </a:xfrm>
          <a:prstGeom prst="rect">
            <a:avLst/>
          </a:prstGeom>
          <a:noFill/>
          <a:ln w="9525">
            <a:noFill/>
            <a:miter lim="800000"/>
            <a:headEnd/>
            <a:tailEnd/>
          </a:ln>
        </p:spPr>
        <p:txBody>
          <a:bodyPr wrap="square">
            <a:spAutoFit/>
          </a:bodyPr>
          <a:lstStyle/>
          <a:p>
            <a:pPr algn="ctr" defTabSz="1371600">
              <a:buClrTx/>
            </a:pPr>
            <a:r>
              <a:rPr lang="en-US" sz="2200" b="1" kern="1200">
                <a:solidFill>
                  <a:srgbClr val="FFFFFF"/>
                </a:solidFill>
                <a:latin typeface="Calibri" panose="020F0502020204030204"/>
                <a:ea typeface="Verdana" pitchFamily="34" charset="0"/>
                <a:cs typeface="Helvetica Neue"/>
              </a:rPr>
              <a:t>AWS Managed</a:t>
            </a:r>
            <a:endParaRPr lang="en-US" sz="2200" b="1" kern="1200" dirty="0">
              <a:solidFill>
                <a:srgbClr val="FFFFFF"/>
              </a:solidFill>
              <a:latin typeface="Arial" panose="020B0604020202020204" pitchFamily="34" charset="0"/>
              <a:ea typeface="Verdana" pitchFamily="34" charset="0"/>
              <a:cs typeface="Helvetica Neue"/>
            </a:endParaRPr>
          </a:p>
        </p:txBody>
      </p:sp>
      <p:pic>
        <p:nvPicPr>
          <p:cNvPr id="26" name="Picture 25">
            <a:extLst>
              <a:ext uri="{FF2B5EF4-FFF2-40B4-BE49-F238E27FC236}">
                <a16:creationId xmlns:a16="http://schemas.microsoft.com/office/drawing/2014/main" id="{75B5532F-7B19-D740-BCEC-6D95C230620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180443" y="-88893"/>
            <a:ext cx="2107558" cy="2107558"/>
          </a:xfrm>
          <a:prstGeom prst="rect">
            <a:avLst/>
          </a:prstGeom>
        </p:spPr>
      </p:pic>
    </p:spTree>
    <p:extLst>
      <p:ext uri="{BB962C8B-B14F-4D97-AF65-F5344CB8AC3E}">
        <p14:creationId xmlns:p14="http://schemas.microsoft.com/office/powerpoint/2010/main" val="75525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5749284" y="6438988"/>
            <a:ext cx="3261112" cy="3152412"/>
          </a:xfrm>
          <a:prstGeom prst="rect">
            <a:avLst/>
          </a:prstGeom>
        </p:spPr>
      </p:pic>
      <p:pic>
        <p:nvPicPr>
          <p:cNvPr id="7" name="Picture 6"/>
          <p:cNvPicPr>
            <a:picLocks noChangeAspect="1"/>
          </p:cNvPicPr>
          <p:nvPr/>
        </p:nvPicPr>
        <p:blipFill>
          <a:blip r:embed="rId3"/>
          <a:stretch>
            <a:fillRect/>
          </a:stretch>
        </p:blipFill>
        <p:spPr>
          <a:xfrm>
            <a:off x="35977884" y="6667588"/>
            <a:ext cx="3261112" cy="3152412"/>
          </a:xfrm>
          <a:prstGeom prst="rect">
            <a:avLst/>
          </a:prstGeom>
        </p:spPr>
      </p:pic>
      <p:pic>
        <p:nvPicPr>
          <p:cNvPr id="24" name="Picture 23">
            <a:extLst>
              <a:ext uri="{FF2B5EF4-FFF2-40B4-BE49-F238E27FC236}">
                <a16:creationId xmlns:a16="http://schemas.microsoft.com/office/drawing/2014/main" id="{C4265278-BDE2-E14D-BDB6-48F4DEFF1BD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594353" y="187103"/>
            <a:ext cx="1587794" cy="1587794"/>
          </a:xfrm>
          <a:prstGeom prst="rect">
            <a:avLst/>
          </a:prstGeom>
        </p:spPr>
      </p:pic>
      <p:sp>
        <p:nvSpPr>
          <p:cNvPr id="9" name="Rounded Rectangle 8">
            <a:extLst>
              <a:ext uri="{FF2B5EF4-FFF2-40B4-BE49-F238E27FC236}">
                <a16:creationId xmlns:a16="http://schemas.microsoft.com/office/drawing/2014/main" id="{1706CD09-0A2A-564C-8FEC-E2328A813C4B}"/>
              </a:ext>
            </a:extLst>
          </p:cNvPr>
          <p:cNvSpPr/>
          <p:nvPr/>
        </p:nvSpPr>
        <p:spPr>
          <a:xfrm>
            <a:off x="8994786" y="2095933"/>
            <a:ext cx="8412536" cy="801666"/>
          </a:xfrm>
          <a:prstGeom prst="roundRect">
            <a:avLst/>
          </a:prstGeom>
          <a:solidFill>
            <a:srgbClr val="FAA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3600" kern="1200" dirty="0">
                <a:solidFill>
                  <a:srgbClr val="272F3C"/>
                </a:solidFill>
                <a:latin typeface="Amazon Ember Cd RC" panose="020B0606020204020204" pitchFamily="34" charset="0"/>
                <a:ea typeface="Amazon Ember Cd RC" panose="020B0606020204020204" pitchFamily="34" charset="0"/>
                <a:cs typeface="Amazon Ember Cd RC" panose="020B0606020204020204" pitchFamily="34" charset="0"/>
              </a:rPr>
              <a:t>AMAZON CONTAINER SERVICES</a:t>
            </a:r>
          </a:p>
        </p:txBody>
      </p:sp>
      <p:sp>
        <p:nvSpPr>
          <p:cNvPr id="10" name="Title 1">
            <a:extLst>
              <a:ext uri="{FF2B5EF4-FFF2-40B4-BE49-F238E27FC236}">
                <a16:creationId xmlns:a16="http://schemas.microsoft.com/office/drawing/2014/main" id="{1FA270C1-AAEC-A945-BA11-0F3E67F27D80}"/>
              </a:ext>
            </a:extLst>
          </p:cNvPr>
          <p:cNvSpPr txBox="1">
            <a:spLocks/>
          </p:cNvSpPr>
          <p:nvPr/>
        </p:nvSpPr>
        <p:spPr>
          <a:xfrm>
            <a:off x="673578" y="338665"/>
            <a:ext cx="16410608" cy="1605706"/>
          </a:xfrm>
          <a:prstGeom prst="rect">
            <a:avLst/>
          </a:prstGeom>
        </p:spPr>
        <p:txBody>
          <a:bodyPr vert="horz" lIns="182880" tIns="91440" rIns="182880" bIns="9144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defTabSz="914400">
              <a:buClrTx/>
            </a:pPr>
            <a:r>
              <a:rPr lang="en-US" sz="5600" dirty="0">
                <a:solidFill>
                  <a:prstClr val="white"/>
                </a:solidFill>
                <a:latin typeface="Amazon Ember Cd RC" charset="0"/>
                <a:ea typeface="Amazon Ember Cd RC" charset="0"/>
                <a:cs typeface="Amazon Ember Cd RC" charset="0"/>
              </a:rPr>
              <a:t>So you want to run a (managed) container on </a:t>
            </a:r>
          </a:p>
        </p:txBody>
      </p:sp>
      <p:sp>
        <p:nvSpPr>
          <p:cNvPr id="11" name="Rounded Rectangle 10">
            <a:extLst>
              <a:ext uri="{FF2B5EF4-FFF2-40B4-BE49-F238E27FC236}">
                <a16:creationId xmlns:a16="http://schemas.microsoft.com/office/drawing/2014/main" id="{71DB73C2-0714-014E-9FE4-444D938DC637}"/>
              </a:ext>
            </a:extLst>
          </p:cNvPr>
          <p:cNvSpPr/>
          <p:nvPr/>
        </p:nvSpPr>
        <p:spPr>
          <a:xfrm>
            <a:off x="1775227" y="3271511"/>
            <a:ext cx="6713950" cy="776614"/>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36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Choose your orchestration tool</a:t>
            </a:r>
          </a:p>
        </p:txBody>
      </p:sp>
      <p:pic>
        <p:nvPicPr>
          <p:cNvPr id="12" name="Picture 11">
            <a:extLst>
              <a:ext uri="{FF2B5EF4-FFF2-40B4-BE49-F238E27FC236}">
                <a16:creationId xmlns:a16="http://schemas.microsoft.com/office/drawing/2014/main" id="{1CB19470-36F7-8D49-832F-BCD48BA12ED9}"/>
              </a:ext>
            </a:extLst>
          </p:cNvPr>
          <p:cNvPicPr>
            <a:picLocks noChangeAspect="1"/>
          </p:cNvPicPr>
          <p:nvPr/>
        </p:nvPicPr>
        <p:blipFill>
          <a:blip r:embed="rId6"/>
          <a:stretch>
            <a:fillRect/>
          </a:stretch>
        </p:blipFill>
        <p:spPr>
          <a:xfrm>
            <a:off x="15362894" y="4244552"/>
            <a:ext cx="1232520" cy="1232520"/>
          </a:xfrm>
          <a:prstGeom prst="rect">
            <a:avLst/>
          </a:prstGeom>
        </p:spPr>
      </p:pic>
      <p:pic>
        <p:nvPicPr>
          <p:cNvPr id="13" name="Content Placeholder 18">
            <a:extLst>
              <a:ext uri="{FF2B5EF4-FFF2-40B4-BE49-F238E27FC236}">
                <a16:creationId xmlns:a16="http://schemas.microsoft.com/office/drawing/2014/main" id="{2ADE39A6-FD17-5940-BE72-70ADC0BDB820}"/>
              </a:ext>
            </a:extLst>
          </p:cNvPr>
          <p:cNvPicPr>
            <a:picLocks noChangeAspect="1"/>
          </p:cNvPicPr>
          <p:nvPr/>
        </p:nvPicPr>
        <p:blipFill>
          <a:blip r:embed="rId7"/>
          <a:stretch>
            <a:fillRect/>
          </a:stretch>
        </p:blipFill>
        <p:spPr>
          <a:xfrm>
            <a:off x="10416060" y="4244552"/>
            <a:ext cx="1253748" cy="1253748"/>
          </a:xfrm>
          <a:prstGeom prst="rect">
            <a:avLst/>
          </a:prstGeom>
        </p:spPr>
      </p:pic>
      <p:sp>
        <p:nvSpPr>
          <p:cNvPr id="14" name="Oval 13">
            <a:extLst>
              <a:ext uri="{FF2B5EF4-FFF2-40B4-BE49-F238E27FC236}">
                <a16:creationId xmlns:a16="http://schemas.microsoft.com/office/drawing/2014/main" id="{6A030CE0-1C67-D343-B006-F39AEAC85BB6}"/>
              </a:ext>
            </a:extLst>
          </p:cNvPr>
          <p:cNvSpPr/>
          <p:nvPr/>
        </p:nvSpPr>
        <p:spPr>
          <a:xfrm>
            <a:off x="673579" y="3271511"/>
            <a:ext cx="776614" cy="776614"/>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36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1</a:t>
            </a:r>
          </a:p>
        </p:txBody>
      </p:sp>
      <p:pic>
        <p:nvPicPr>
          <p:cNvPr id="15" name="Content Placeholder 18">
            <a:extLst>
              <a:ext uri="{FF2B5EF4-FFF2-40B4-BE49-F238E27FC236}">
                <a16:creationId xmlns:a16="http://schemas.microsoft.com/office/drawing/2014/main" id="{64BC59AB-05EC-C44A-BF10-3B8274487FE4}"/>
              </a:ext>
            </a:extLst>
          </p:cNvPr>
          <p:cNvPicPr>
            <a:picLocks noChangeAspect="1"/>
          </p:cNvPicPr>
          <p:nvPr/>
        </p:nvPicPr>
        <p:blipFill>
          <a:blip r:embed="rId7"/>
          <a:stretch>
            <a:fillRect/>
          </a:stretch>
        </p:blipFill>
        <p:spPr>
          <a:xfrm>
            <a:off x="9498870" y="7679760"/>
            <a:ext cx="1111580" cy="1111580"/>
          </a:xfrm>
          <a:prstGeom prst="rect">
            <a:avLst/>
          </a:prstGeom>
        </p:spPr>
      </p:pic>
      <p:pic>
        <p:nvPicPr>
          <p:cNvPr id="16" name="Picture 15">
            <a:extLst>
              <a:ext uri="{FF2B5EF4-FFF2-40B4-BE49-F238E27FC236}">
                <a16:creationId xmlns:a16="http://schemas.microsoft.com/office/drawing/2014/main" id="{119A17D5-6B8E-8040-9473-2D5286D0521D}"/>
              </a:ext>
            </a:extLst>
          </p:cNvPr>
          <p:cNvPicPr>
            <a:picLocks noChangeAspect="1"/>
          </p:cNvPicPr>
          <p:nvPr/>
        </p:nvPicPr>
        <p:blipFill>
          <a:blip r:embed="rId6"/>
          <a:stretch>
            <a:fillRect/>
          </a:stretch>
        </p:blipFill>
        <p:spPr>
          <a:xfrm>
            <a:off x="15294969" y="7679763"/>
            <a:ext cx="1250778" cy="1250778"/>
          </a:xfrm>
          <a:prstGeom prst="rect">
            <a:avLst/>
          </a:prstGeom>
        </p:spPr>
      </p:pic>
      <p:sp>
        <p:nvSpPr>
          <p:cNvPr id="17" name="Rounded Rectangle 16">
            <a:extLst>
              <a:ext uri="{FF2B5EF4-FFF2-40B4-BE49-F238E27FC236}">
                <a16:creationId xmlns:a16="http://schemas.microsoft.com/office/drawing/2014/main" id="{68904253-CA44-0F42-979D-F62FDBC1AAD7}"/>
              </a:ext>
            </a:extLst>
          </p:cNvPr>
          <p:cNvSpPr/>
          <p:nvPr/>
        </p:nvSpPr>
        <p:spPr>
          <a:xfrm>
            <a:off x="1775227" y="6423385"/>
            <a:ext cx="6713950" cy="776614"/>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36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Choose your launch type</a:t>
            </a:r>
          </a:p>
        </p:txBody>
      </p:sp>
      <p:sp>
        <p:nvSpPr>
          <p:cNvPr id="18" name="Oval 17">
            <a:extLst>
              <a:ext uri="{FF2B5EF4-FFF2-40B4-BE49-F238E27FC236}">
                <a16:creationId xmlns:a16="http://schemas.microsoft.com/office/drawing/2014/main" id="{1CAD74CA-98F2-704F-80BC-B4F3B888483C}"/>
              </a:ext>
            </a:extLst>
          </p:cNvPr>
          <p:cNvSpPr/>
          <p:nvPr/>
        </p:nvSpPr>
        <p:spPr>
          <a:xfrm>
            <a:off x="673579" y="6423385"/>
            <a:ext cx="776614" cy="776614"/>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36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2</a:t>
            </a:r>
          </a:p>
        </p:txBody>
      </p:sp>
      <p:pic>
        <p:nvPicPr>
          <p:cNvPr id="21" name="Content Placeholder 18">
            <a:extLst>
              <a:ext uri="{FF2B5EF4-FFF2-40B4-BE49-F238E27FC236}">
                <a16:creationId xmlns:a16="http://schemas.microsoft.com/office/drawing/2014/main" id="{CBB4514F-567B-1448-9CEA-3638925544E4}"/>
              </a:ext>
            </a:extLst>
          </p:cNvPr>
          <p:cNvPicPr>
            <a:picLocks noChangeAspect="1"/>
          </p:cNvPicPr>
          <p:nvPr/>
        </p:nvPicPr>
        <p:blipFill>
          <a:blip r:embed="rId7"/>
          <a:stretch>
            <a:fillRect/>
          </a:stretch>
        </p:blipFill>
        <p:spPr>
          <a:xfrm>
            <a:off x="12286162" y="7434408"/>
            <a:ext cx="669160" cy="669160"/>
          </a:xfrm>
          <a:prstGeom prst="rect">
            <a:avLst/>
          </a:prstGeom>
        </p:spPr>
      </p:pic>
      <p:sp>
        <p:nvSpPr>
          <p:cNvPr id="22" name="Rounded Rectangle 21">
            <a:extLst>
              <a:ext uri="{FF2B5EF4-FFF2-40B4-BE49-F238E27FC236}">
                <a16:creationId xmlns:a16="http://schemas.microsoft.com/office/drawing/2014/main" id="{303AB721-02B2-2147-B90E-20AF7667B2AB}"/>
              </a:ext>
            </a:extLst>
          </p:cNvPr>
          <p:cNvSpPr/>
          <p:nvPr/>
        </p:nvSpPr>
        <p:spPr>
          <a:xfrm>
            <a:off x="10263637" y="3609965"/>
            <a:ext cx="1558598" cy="438162"/>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36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ECS</a:t>
            </a:r>
          </a:p>
        </p:txBody>
      </p:sp>
      <p:sp>
        <p:nvSpPr>
          <p:cNvPr id="23" name="Rounded Rectangle 22">
            <a:extLst>
              <a:ext uri="{FF2B5EF4-FFF2-40B4-BE49-F238E27FC236}">
                <a16:creationId xmlns:a16="http://schemas.microsoft.com/office/drawing/2014/main" id="{11A1EE02-2C15-DE41-BADD-20E67851F22D}"/>
              </a:ext>
            </a:extLst>
          </p:cNvPr>
          <p:cNvSpPr/>
          <p:nvPr/>
        </p:nvSpPr>
        <p:spPr>
          <a:xfrm>
            <a:off x="15137283" y="3609963"/>
            <a:ext cx="1558598" cy="438162"/>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36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EKS</a:t>
            </a:r>
          </a:p>
        </p:txBody>
      </p:sp>
      <p:sp>
        <p:nvSpPr>
          <p:cNvPr id="28" name="Rounded Rectangle 27">
            <a:extLst>
              <a:ext uri="{FF2B5EF4-FFF2-40B4-BE49-F238E27FC236}">
                <a16:creationId xmlns:a16="http://schemas.microsoft.com/office/drawing/2014/main" id="{CAFD0B45-565F-A844-89EA-C9D9F25D74ED}"/>
              </a:ext>
            </a:extLst>
          </p:cNvPr>
          <p:cNvSpPr/>
          <p:nvPr/>
        </p:nvSpPr>
        <p:spPr>
          <a:xfrm>
            <a:off x="9223957" y="6756711"/>
            <a:ext cx="1558598" cy="438162"/>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28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EC2</a:t>
            </a:r>
          </a:p>
        </p:txBody>
      </p:sp>
      <p:sp>
        <p:nvSpPr>
          <p:cNvPr id="29" name="Rounded Rectangle 28">
            <a:extLst>
              <a:ext uri="{FF2B5EF4-FFF2-40B4-BE49-F238E27FC236}">
                <a16:creationId xmlns:a16="http://schemas.microsoft.com/office/drawing/2014/main" id="{247C1C71-8AD1-F549-96AE-3B87DC008FD5}"/>
              </a:ext>
            </a:extLst>
          </p:cNvPr>
          <p:cNvSpPr/>
          <p:nvPr/>
        </p:nvSpPr>
        <p:spPr>
          <a:xfrm>
            <a:off x="11552873" y="6756709"/>
            <a:ext cx="1558598" cy="438162"/>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2800" kern="1200" dirty="0" err="1">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Fargate</a:t>
            </a:r>
            <a:endParaRPr lang="en-US" sz="28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30" name="Rounded Rectangle 29">
            <a:extLst>
              <a:ext uri="{FF2B5EF4-FFF2-40B4-BE49-F238E27FC236}">
                <a16:creationId xmlns:a16="http://schemas.microsoft.com/office/drawing/2014/main" id="{66A722A9-5692-2447-8409-2E6EB1844D9F}"/>
              </a:ext>
            </a:extLst>
          </p:cNvPr>
          <p:cNvSpPr/>
          <p:nvPr/>
        </p:nvSpPr>
        <p:spPr>
          <a:xfrm>
            <a:off x="15076293" y="6756709"/>
            <a:ext cx="1558598" cy="438162"/>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pPr>
            <a:r>
              <a:rPr lang="en-US" sz="2800" kern="1200" dirty="0">
                <a:solidFill>
                  <a:prstClr val="white"/>
                </a:solidFill>
                <a:latin typeface="Amazon Ember Cd RC" panose="020B0606020204020204" pitchFamily="34" charset="0"/>
                <a:ea typeface="Amazon Ember Cd RC" panose="020B0606020204020204" pitchFamily="34" charset="0"/>
                <a:cs typeface="Amazon Ember Cd RC" panose="020B0606020204020204" pitchFamily="34" charset="0"/>
              </a:rPr>
              <a:t>EC2</a:t>
            </a:r>
          </a:p>
        </p:txBody>
      </p:sp>
      <p:pic>
        <p:nvPicPr>
          <p:cNvPr id="32" name="Picture 31">
            <a:extLst>
              <a:ext uri="{FF2B5EF4-FFF2-40B4-BE49-F238E27FC236}">
                <a16:creationId xmlns:a16="http://schemas.microsoft.com/office/drawing/2014/main" id="{240A9F76-B01C-2A4D-B0E5-9A83333D6135}"/>
              </a:ext>
            </a:extLst>
          </p:cNvPr>
          <p:cNvPicPr>
            <a:picLocks noChangeAspect="1"/>
          </p:cNvPicPr>
          <p:nvPr/>
        </p:nvPicPr>
        <p:blipFill>
          <a:blip r:embed="rId8"/>
          <a:stretch>
            <a:fillRect/>
          </a:stretch>
        </p:blipFill>
        <p:spPr>
          <a:xfrm>
            <a:off x="11665089" y="7636005"/>
            <a:ext cx="1446382" cy="1446382"/>
          </a:xfrm>
          <a:prstGeom prst="rect">
            <a:avLst/>
          </a:prstGeom>
        </p:spPr>
      </p:pic>
      <p:cxnSp>
        <p:nvCxnSpPr>
          <p:cNvPr id="33" name="Straight Arrow Connector 32">
            <a:extLst>
              <a:ext uri="{FF2B5EF4-FFF2-40B4-BE49-F238E27FC236}">
                <a16:creationId xmlns:a16="http://schemas.microsoft.com/office/drawing/2014/main" id="{C957F80B-1EF8-F34F-A95A-6C3BD2D1F018}"/>
              </a:ext>
            </a:extLst>
          </p:cNvPr>
          <p:cNvCxnSpPr>
            <a:cxnSpLocks/>
          </p:cNvCxnSpPr>
          <p:nvPr/>
        </p:nvCxnSpPr>
        <p:spPr>
          <a:xfrm flipH="1">
            <a:off x="10054661" y="5498300"/>
            <a:ext cx="555790" cy="1066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265C5955-E229-2646-AACC-CE7F225C58B0}"/>
              </a:ext>
            </a:extLst>
          </p:cNvPr>
          <p:cNvCxnSpPr>
            <a:cxnSpLocks/>
          </p:cNvCxnSpPr>
          <p:nvPr/>
        </p:nvCxnSpPr>
        <p:spPr>
          <a:xfrm flipH="1">
            <a:off x="15916581" y="5533690"/>
            <a:ext cx="2" cy="1066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F95D2F-4CE0-5841-B68B-0A5CD02164D2}"/>
              </a:ext>
            </a:extLst>
          </p:cNvPr>
          <p:cNvCxnSpPr>
            <a:cxnSpLocks/>
          </p:cNvCxnSpPr>
          <p:nvPr/>
        </p:nvCxnSpPr>
        <p:spPr>
          <a:xfrm>
            <a:off x="11472728" y="5533691"/>
            <a:ext cx="637620" cy="922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51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ADB0-F206-ED48-807E-61248D90612D}"/>
              </a:ext>
            </a:extLst>
          </p:cNvPr>
          <p:cNvSpPr>
            <a:spLocks noGrp="1"/>
          </p:cNvSpPr>
          <p:nvPr>
            <p:ph type="title"/>
          </p:nvPr>
        </p:nvSpPr>
        <p:spPr>
          <a:xfrm>
            <a:off x="1309816" y="497023"/>
            <a:ext cx="7573390" cy="1494994"/>
          </a:xfrm>
        </p:spPr>
        <p:txBody>
          <a:bodyPr/>
          <a:lstStyle/>
          <a:p>
            <a:r>
              <a:rPr lang="en-US" dirty="0"/>
              <a:t>Agenda</a:t>
            </a:r>
          </a:p>
        </p:txBody>
      </p:sp>
      <p:sp>
        <p:nvSpPr>
          <p:cNvPr id="3" name="TextBox 2">
            <a:extLst>
              <a:ext uri="{FF2B5EF4-FFF2-40B4-BE49-F238E27FC236}">
                <a16:creationId xmlns:a16="http://schemas.microsoft.com/office/drawing/2014/main" id="{1DEE2592-9A2B-1345-91CD-D320CC1AF357}"/>
              </a:ext>
            </a:extLst>
          </p:cNvPr>
          <p:cNvSpPr txBox="1"/>
          <p:nvPr/>
        </p:nvSpPr>
        <p:spPr>
          <a:xfrm>
            <a:off x="1309817" y="3564923"/>
            <a:ext cx="9635971" cy="1200329"/>
          </a:xfrm>
          <a:prstGeom prst="rect">
            <a:avLst/>
          </a:prstGeom>
          <a:noFill/>
        </p:spPr>
        <p:txBody>
          <a:bodyPr wrap="none" rtlCol="0">
            <a:spAutoFit/>
          </a:bodyPr>
          <a:lstStyle/>
          <a:p>
            <a:pPr marL="571500" indent="-571500">
              <a:buClrTx/>
              <a:buFont typeface="Arial" panose="020B0604020202020204" pitchFamily="34" charset="0"/>
              <a:buChar char="•"/>
            </a:pPr>
            <a:r>
              <a:rPr lang="en-US" sz="3600" kern="1200" dirty="0">
                <a:solidFill>
                  <a:srgbClr val="FFFFFF"/>
                </a:solidFill>
                <a:ea typeface="+mn-ea"/>
                <a:cs typeface="+mn-cs"/>
              </a:rPr>
              <a:t>Container Orchestration: ECS/</a:t>
            </a:r>
            <a:r>
              <a:rPr lang="en-US" sz="3600" kern="1200" dirty="0" err="1">
                <a:solidFill>
                  <a:srgbClr val="FFFFFF"/>
                </a:solidFill>
                <a:ea typeface="+mn-ea"/>
                <a:cs typeface="+mn-cs"/>
              </a:rPr>
              <a:t>Fargate</a:t>
            </a:r>
            <a:r>
              <a:rPr lang="en-US" sz="3600" kern="1200" dirty="0">
                <a:solidFill>
                  <a:srgbClr val="FFFFFF"/>
                </a:solidFill>
                <a:ea typeface="+mn-ea"/>
                <a:cs typeface="+mn-cs"/>
              </a:rPr>
              <a:t>/EKS</a:t>
            </a:r>
          </a:p>
          <a:p>
            <a:pPr marL="571500" indent="-571500">
              <a:buClrTx/>
              <a:buFont typeface="Arial" panose="020B0604020202020204" pitchFamily="34" charset="0"/>
              <a:buChar char="•"/>
            </a:pPr>
            <a:endParaRPr lang="en-US" sz="3600" kern="1200" dirty="0">
              <a:solidFill>
                <a:srgbClr val="FFFFFF"/>
              </a:solidFill>
              <a:ea typeface="+mn-ea"/>
              <a:cs typeface="+mn-cs"/>
            </a:endParaRPr>
          </a:p>
        </p:txBody>
      </p:sp>
      <p:sp>
        <p:nvSpPr>
          <p:cNvPr id="5" name="TextBox 4">
            <a:extLst>
              <a:ext uri="{FF2B5EF4-FFF2-40B4-BE49-F238E27FC236}">
                <a16:creationId xmlns:a16="http://schemas.microsoft.com/office/drawing/2014/main" id="{E1A9028E-C07D-2F40-BCB6-D965D0FB6ED0}"/>
              </a:ext>
            </a:extLst>
          </p:cNvPr>
          <p:cNvSpPr txBox="1"/>
          <p:nvPr/>
        </p:nvSpPr>
        <p:spPr>
          <a:xfrm>
            <a:off x="1309817" y="2616887"/>
            <a:ext cx="5147563" cy="646331"/>
          </a:xfrm>
          <a:prstGeom prst="rect">
            <a:avLst/>
          </a:prstGeom>
          <a:noFill/>
        </p:spPr>
        <p:txBody>
          <a:bodyPr wrap="none" rtlCol="0">
            <a:spAutoFit/>
          </a:bodyPr>
          <a:lstStyle/>
          <a:p>
            <a:pPr marL="571500" indent="-571500">
              <a:buClrTx/>
              <a:buFont typeface="Arial" panose="020B0604020202020204" pitchFamily="34" charset="0"/>
              <a:buChar char="•"/>
            </a:pPr>
            <a:r>
              <a:rPr lang="en-US" sz="3600" kern="1200" dirty="0">
                <a:solidFill>
                  <a:srgbClr val="FFFFFF"/>
                </a:solidFill>
                <a:ea typeface="+mn-ea"/>
                <a:cs typeface="+mn-cs"/>
              </a:rPr>
              <a:t>Docker &amp; Containers </a:t>
            </a:r>
          </a:p>
        </p:txBody>
      </p:sp>
      <p:sp>
        <p:nvSpPr>
          <p:cNvPr id="6" name="TextBox 5">
            <a:extLst>
              <a:ext uri="{FF2B5EF4-FFF2-40B4-BE49-F238E27FC236}">
                <a16:creationId xmlns:a16="http://schemas.microsoft.com/office/drawing/2014/main" id="{E35DDAA0-4084-DB47-9860-1823641C54F3}"/>
              </a:ext>
            </a:extLst>
          </p:cNvPr>
          <p:cNvSpPr txBox="1"/>
          <p:nvPr/>
        </p:nvSpPr>
        <p:spPr>
          <a:xfrm>
            <a:off x="1309816" y="4512958"/>
            <a:ext cx="4403770" cy="646331"/>
          </a:xfrm>
          <a:prstGeom prst="rect">
            <a:avLst/>
          </a:prstGeom>
          <a:noFill/>
        </p:spPr>
        <p:txBody>
          <a:bodyPr wrap="none" rtlCol="0">
            <a:spAutoFit/>
          </a:bodyPr>
          <a:lstStyle/>
          <a:p>
            <a:pPr marL="571500" indent="-571500">
              <a:buClrTx/>
              <a:buFont typeface="Arial" panose="020B0604020202020204" pitchFamily="34" charset="0"/>
              <a:buChar char="•"/>
            </a:pPr>
            <a:r>
              <a:rPr lang="en-US" sz="3600" kern="1200" dirty="0">
                <a:solidFill>
                  <a:srgbClr val="FFFFFF"/>
                </a:solidFill>
                <a:ea typeface="+mn-ea"/>
                <a:cs typeface="+mn-cs"/>
              </a:rPr>
              <a:t>Cost Optimization</a:t>
            </a:r>
          </a:p>
        </p:txBody>
      </p:sp>
    </p:spTree>
    <p:extLst>
      <p:ext uri="{BB962C8B-B14F-4D97-AF65-F5344CB8AC3E}">
        <p14:creationId xmlns:p14="http://schemas.microsoft.com/office/powerpoint/2010/main" val="4174618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2"/>
            <a:ext cx="16410608" cy="1091483"/>
          </a:xfrm>
        </p:spPr>
        <p:txBody>
          <a:bodyPr/>
          <a:lstStyle/>
          <a:p>
            <a:r>
              <a:rPr lang="en-US" dirty="0">
                <a:solidFill>
                  <a:schemeClr val="tx2"/>
                </a:solidFill>
              </a:rPr>
              <a:t>AWS CloudFormation</a:t>
            </a:r>
          </a:p>
        </p:txBody>
      </p:sp>
      <p:pic>
        <p:nvPicPr>
          <p:cNvPr id="5" name="Picture 4">
            <a:extLst>
              <a:ext uri="{FF2B5EF4-FFF2-40B4-BE49-F238E27FC236}">
                <a16:creationId xmlns:a16="http://schemas.microsoft.com/office/drawing/2014/main" id="{A116F1FD-00CC-D743-8DB9-D43E8C261B88}"/>
              </a:ext>
            </a:extLst>
          </p:cNvPr>
          <p:cNvPicPr>
            <a:picLocks noChangeAspect="1"/>
          </p:cNvPicPr>
          <p:nvPr/>
        </p:nvPicPr>
        <p:blipFill>
          <a:blip r:embed="rId3"/>
          <a:stretch>
            <a:fillRect/>
          </a:stretch>
        </p:blipFill>
        <p:spPr>
          <a:xfrm>
            <a:off x="685800" y="1136074"/>
            <a:ext cx="10930467" cy="8251920"/>
          </a:xfrm>
          <a:prstGeom prst="rect">
            <a:avLst/>
          </a:prstGeom>
        </p:spPr>
      </p:pic>
    </p:spTree>
    <p:extLst>
      <p:ext uri="{BB962C8B-B14F-4D97-AF65-F5344CB8AC3E}">
        <p14:creationId xmlns:p14="http://schemas.microsoft.com/office/powerpoint/2010/main" val="2853755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9872"/>
            <a:ext cx="16410608" cy="1091483"/>
          </a:xfrm>
        </p:spPr>
        <p:txBody>
          <a:bodyPr/>
          <a:lstStyle/>
          <a:p>
            <a:r>
              <a:rPr lang="en-US" dirty="0">
                <a:solidFill>
                  <a:schemeClr val="tx2"/>
                </a:solidFill>
              </a:rPr>
              <a:t>AWS CDK</a:t>
            </a:r>
          </a:p>
        </p:txBody>
      </p:sp>
      <p:pic>
        <p:nvPicPr>
          <p:cNvPr id="5" name="Picture 4">
            <a:extLst>
              <a:ext uri="{FF2B5EF4-FFF2-40B4-BE49-F238E27FC236}">
                <a16:creationId xmlns:a16="http://schemas.microsoft.com/office/drawing/2014/main" id="{9B083293-09C0-4A43-B52C-D4E19FBF8BE7}"/>
              </a:ext>
            </a:extLst>
          </p:cNvPr>
          <p:cNvPicPr>
            <a:picLocks noChangeAspect="1"/>
          </p:cNvPicPr>
          <p:nvPr/>
        </p:nvPicPr>
        <p:blipFill>
          <a:blip r:embed="rId3"/>
          <a:stretch>
            <a:fillRect/>
          </a:stretch>
        </p:blipFill>
        <p:spPr>
          <a:xfrm>
            <a:off x="685800" y="1132517"/>
            <a:ext cx="11353800" cy="8193035"/>
          </a:xfrm>
          <a:prstGeom prst="rect">
            <a:avLst/>
          </a:prstGeom>
        </p:spPr>
      </p:pic>
    </p:spTree>
    <p:extLst>
      <p:ext uri="{BB962C8B-B14F-4D97-AF65-F5344CB8AC3E}">
        <p14:creationId xmlns:p14="http://schemas.microsoft.com/office/powerpoint/2010/main" val="216991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pic>
        <p:nvPicPr>
          <p:cNvPr id="1703" name="Google Shape;1703;p313"/>
          <p:cNvPicPr preferRelativeResize="0"/>
          <p:nvPr/>
        </p:nvPicPr>
        <p:blipFill rotWithShape="1">
          <a:blip r:embed="rId3">
            <a:alphaModFix/>
          </a:blip>
          <a:srcRect/>
          <a:stretch/>
        </p:blipFill>
        <p:spPr>
          <a:xfrm>
            <a:off x="0" y="-515134"/>
            <a:ext cx="18288000" cy="17459400"/>
          </a:xfrm>
          <a:prstGeom prst="rect">
            <a:avLst/>
          </a:prstGeom>
          <a:noFill/>
          <a:ln>
            <a:noFill/>
          </a:ln>
        </p:spPr>
      </p:pic>
      <p:sp>
        <p:nvSpPr>
          <p:cNvPr id="1704" name="Google Shape;1704;p313"/>
          <p:cNvSpPr/>
          <p:nvPr/>
        </p:nvSpPr>
        <p:spPr>
          <a:xfrm>
            <a:off x="10411900" y="5233600"/>
            <a:ext cx="7876200" cy="3552600"/>
          </a:xfrm>
          <a:prstGeom prst="rect">
            <a:avLst/>
          </a:prstGeom>
          <a:solidFill>
            <a:srgbClr val="4285F4">
              <a:alpha val="82750"/>
            </a:srgbClr>
          </a:solidFill>
          <a:ln>
            <a:noFill/>
          </a:ln>
        </p:spPr>
        <p:txBody>
          <a:bodyPr spcFirstLastPara="1" wrap="square" lIns="182850" tIns="91400" rIns="182850" bIns="91400" anchor="t" anchorCtr="0">
            <a:noAutofit/>
          </a:bodyPr>
          <a:lstStyle/>
          <a:p>
            <a:pPr>
              <a:buClrTx/>
            </a:pPr>
            <a:endParaRPr sz="5760" kern="1200">
              <a:latin typeface="Amazon Ember"/>
              <a:ea typeface="+mn-ea"/>
              <a:cs typeface="+mn-cs"/>
            </a:endParaRPr>
          </a:p>
        </p:txBody>
      </p:sp>
      <p:sp>
        <p:nvSpPr>
          <p:cNvPr id="1705" name="Google Shape;1705;p313"/>
          <p:cNvSpPr txBox="1"/>
          <p:nvPr/>
        </p:nvSpPr>
        <p:spPr>
          <a:xfrm>
            <a:off x="10972173" y="5233576"/>
            <a:ext cx="7077600" cy="3552600"/>
          </a:xfrm>
          <a:prstGeom prst="rect">
            <a:avLst/>
          </a:prstGeom>
          <a:noFill/>
          <a:ln>
            <a:noFill/>
          </a:ln>
        </p:spPr>
        <p:txBody>
          <a:bodyPr spcFirstLastPara="1" wrap="square" lIns="137150" tIns="68550" rIns="137150" bIns="68550" anchor="ctr" anchorCtr="0">
            <a:noAutofit/>
          </a:bodyPr>
          <a:lstStyle/>
          <a:p>
            <a:pPr>
              <a:buClrTx/>
              <a:buSzPts val="800"/>
            </a:pPr>
            <a:r>
              <a:rPr lang="en" sz="4800" b="1" kern="1200" dirty="0">
                <a:solidFill>
                  <a:srgbClr val="FFFFFF"/>
                </a:solidFill>
                <a:latin typeface="Helvetica Neue"/>
                <a:ea typeface="Helvetica Neue"/>
                <a:cs typeface="Helvetica Neue"/>
                <a:sym typeface="Helvetica Neue"/>
              </a:rPr>
              <a:t>DEMO</a:t>
            </a:r>
            <a:endParaRPr sz="4800" b="1" kern="1200" dirty="0">
              <a:solidFill>
                <a:srgbClr val="FFFFFF"/>
              </a:solidFill>
              <a:latin typeface="Helvetica Neue"/>
              <a:ea typeface="Helvetica Neue"/>
              <a:cs typeface="Helvetica Neue"/>
              <a:sym typeface="Helvetica Neue"/>
            </a:endParaRPr>
          </a:p>
          <a:p>
            <a:pPr>
              <a:buClrTx/>
              <a:buSzPts val="800"/>
            </a:pPr>
            <a:r>
              <a:rPr lang="en-US" sz="4000" kern="1200" dirty="0">
                <a:solidFill>
                  <a:srgbClr val="F3F3F3"/>
                </a:solidFill>
                <a:latin typeface="Helvetica Neue"/>
                <a:ea typeface="Helvetica Neue"/>
                <a:cs typeface="Helvetica Neue"/>
                <a:sym typeface="Helvetica Neue"/>
              </a:rPr>
              <a:t>ECS &amp; </a:t>
            </a:r>
            <a:r>
              <a:rPr lang="en-US" sz="4000" kern="1200" dirty="0" err="1">
                <a:solidFill>
                  <a:srgbClr val="F3F3F3"/>
                </a:solidFill>
                <a:latin typeface="Helvetica Neue"/>
                <a:ea typeface="Helvetica Neue"/>
                <a:cs typeface="Helvetica Neue"/>
                <a:sym typeface="Helvetica Neue"/>
              </a:rPr>
              <a:t>Fargate</a:t>
            </a:r>
            <a:endParaRPr sz="4000" kern="1200" dirty="0">
              <a:solidFill>
                <a:srgbClr val="F3F3F3"/>
              </a:solidFill>
              <a:latin typeface="Helvetica Neue"/>
              <a:ea typeface="Helvetica Neue"/>
              <a:cs typeface="Helvetica Neue"/>
              <a:sym typeface="Helvetica Neue"/>
            </a:endParaRPr>
          </a:p>
          <a:p>
            <a:pPr>
              <a:buClrTx/>
              <a:buSzPts val="800"/>
            </a:pPr>
            <a:endParaRPr sz="4000" kern="1200"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54951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pic>
        <p:nvPicPr>
          <p:cNvPr id="1492" name="Google Shape;1492;p283"/>
          <p:cNvPicPr preferRelativeResize="0"/>
          <p:nvPr/>
        </p:nvPicPr>
        <p:blipFill>
          <a:blip r:embed="rId3">
            <a:alphaModFix/>
          </a:blip>
          <a:stretch>
            <a:fillRect/>
          </a:stretch>
        </p:blipFill>
        <p:spPr>
          <a:xfrm>
            <a:off x="0" y="4"/>
            <a:ext cx="18288048" cy="10287000"/>
          </a:xfrm>
          <a:prstGeom prst="rect">
            <a:avLst/>
          </a:prstGeom>
          <a:noFill/>
          <a:ln>
            <a:noFill/>
          </a:ln>
        </p:spPr>
      </p:pic>
      <p:sp>
        <p:nvSpPr>
          <p:cNvPr id="1493" name="Google Shape;1493;p283"/>
          <p:cNvSpPr/>
          <p:nvPr/>
        </p:nvSpPr>
        <p:spPr>
          <a:xfrm>
            <a:off x="0" y="6405728"/>
            <a:ext cx="18288000" cy="1989600"/>
          </a:xfrm>
          <a:prstGeom prst="rect">
            <a:avLst/>
          </a:prstGeom>
          <a:solidFill>
            <a:srgbClr val="000000">
              <a:alpha val="43850"/>
            </a:srgbClr>
          </a:solidFill>
          <a:ln>
            <a:noFill/>
          </a:ln>
        </p:spPr>
        <p:txBody>
          <a:bodyPr spcFirstLastPara="1" wrap="square" lIns="182850" tIns="91400" rIns="182850" bIns="91400" anchor="ctr" anchorCtr="0">
            <a:noAutofit/>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sz="46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494" name="Google Shape;1494;p283"/>
          <p:cNvSpPr txBox="1">
            <a:spLocks noGrp="1"/>
          </p:cNvSpPr>
          <p:nvPr>
            <p:ph type="title"/>
          </p:nvPr>
        </p:nvSpPr>
        <p:spPr>
          <a:xfrm>
            <a:off x="452793" y="6722528"/>
            <a:ext cx="15986400" cy="1356000"/>
          </a:xfrm>
          <a:prstGeom prst="rect">
            <a:avLst/>
          </a:prstGeom>
        </p:spPr>
        <p:txBody>
          <a:bodyPr spcFirstLastPara="1" vert="horz" wrap="square" lIns="137150" tIns="137150" rIns="137150" bIns="137150" rtlCol="0" anchor="b" anchorCtr="0">
            <a:noAutofit/>
          </a:bodyPr>
          <a:lstStyle/>
          <a:p>
            <a:r>
              <a:rPr lang="en-US" dirty="0">
                <a:solidFill>
                  <a:srgbClr val="FFFFFF"/>
                </a:solidFill>
                <a:latin typeface="Arial"/>
              </a:rPr>
              <a:t>3. Cost Optimization</a:t>
            </a:r>
            <a:endParaRPr b="1"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37337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74FFD6-931A-4467-A991-23279DF0241F}"/>
              </a:ext>
            </a:extLst>
          </p:cNvPr>
          <p:cNvSpPr>
            <a:spLocks noGrp="1"/>
          </p:cNvSpPr>
          <p:nvPr>
            <p:ph type="title"/>
          </p:nvPr>
        </p:nvSpPr>
        <p:spPr/>
        <p:txBody>
          <a:bodyPr/>
          <a:lstStyle/>
          <a:p>
            <a:r>
              <a:rPr lang="en-US" dirty="0"/>
              <a:t>Amazon EC2 purchase options</a:t>
            </a:r>
          </a:p>
        </p:txBody>
      </p:sp>
      <p:grpSp>
        <p:nvGrpSpPr>
          <p:cNvPr id="4" name="Group 3">
            <a:extLst>
              <a:ext uri="{FF2B5EF4-FFF2-40B4-BE49-F238E27FC236}">
                <a16:creationId xmlns:a16="http://schemas.microsoft.com/office/drawing/2014/main" id="{3C995181-A856-4899-946D-FB33A83A2B16}"/>
              </a:ext>
            </a:extLst>
          </p:cNvPr>
          <p:cNvGrpSpPr/>
          <p:nvPr/>
        </p:nvGrpSpPr>
        <p:grpSpPr>
          <a:xfrm>
            <a:off x="12161118" y="1451528"/>
            <a:ext cx="5658380" cy="6817260"/>
            <a:chOff x="6080559" y="950614"/>
            <a:chExt cx="2829190" cy="3408630"/>
          </a:xfrm>
        </p:grpSpPr>
        <p:sp>
          <p:nvSpPr>
            <p:cNvPr id="5" name="Content Placeholder 6">
              <a:extLst>
                <a:ext uri="{FF2B5EF4-FFF2-40B4-BE49-F238E27FC236}">
                  <a16:creationId xmlns:a16="http://schemas.microsoft.com/office/drawing/2014/main" id="{03059665-7017-47E4-83FF-C1F1DBB657E7}"/>
                </a:ext>
              </a:extLst>
            </p:cNvPr>
            <p:cNvSpPr txBox="1">
              <a:spLocks/>
            </p:cNvSpPr>
            <p:nvPr/>
          </p:nvSpPr>
          <p:spPr>
            <a:xfrm>
              <a:off x="6139117" y="1015266"/>
              <a:ext cx="2770632" cy="3200400"/>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914400" fontAlgn="base">
                <a:spcAft>
                  <a:spcPts val="2400"/>
                </a:spcAft>
                <a:buClrTx/>
              </a:pPr>
              <a:r>
                <a:rPr lang="en-US" sz="3600" dirty="0">
                  <a:solidFill>
                    <a:srgbClr val="F8F8F8"/>
                  </a:solidFill>
                  <a:latin typeface="Amazon Ember" charset="0"/>
                  <a:ea typeface="Amazon Ember" charset="0"/>
                  <a:cs typeface="Amazon Ember" charset="0"/>
                </a:rPr>
                <a:t>Spot Instances</a:t>
              </a:r>
              <a:endParaRPr lang="en-US" dirty="0">
                <a:solidFill>
                  <a:srgbClr val="F8F8F8"/>
                </a:solidFill>
                <a:latin typeface="Amazon Ember" charset="0"/>
                <a:ea typeface="Amazon Ember" charset="0"/>
                <a:cs typeface="Amazon Ember" charset="0"/>
              </a:endParaRPr>
            </a:p>
            <a:p>
              <a:pPr algn="ctr" defTabSz="914400" fontAlgn="base">
                <a:spcAft>
                  <a:spcPct val="0"/>
                </a:spcAft>
                <a:buClrTx/>
              </a:pPr>
              <a:r>
                <a:rPr lang="en-US" dirty="0">
                  <a:solidFill>
                    <a:srgbClr val="F8F8F8"/>
                  </a:solidFill>
                  <a:latin typeface="Amazon Ember" charset="0"/>
                  <a:ea typeface="Amazon Ember" charset="0"/>
                  <a:cs typeface="Amazon Ember" charset="0"/>
                </a:rPr>
                <a:t>Spare EC2 capacity at </a:t>
              </a:r>
              <a:br>
                <a:rPr lang="en-US" dirty="0">
                  <a:solidFill>
                    <a:srgbClr val="F8F8F8"/>
                  </a:solidFill>
                  <a:latin typeface="Amazon Ember" charset="0"/>
                  <a:ea typeface="Amazon Ember" charset="0"/>
                  <a:cs typeface="Amazon Ember" charset="0"/>
                </a:rPr>
              </a:br>
              <a:r>
                <a:rPr lang="en-US" b="1" dirty="0">
                  <a:gradFill>
                    <a:gsLst>
                      <a:gs pos="1961">
                        <a:srgbClr val="FF9900"/>
                      </a:gs>
                      <a:gs pos="99000">
                        <a:srgbClr val="FF9900"/>
                      </a:gs>
                    </a:gsLst>
                    <a:lin ang="0" scaled="0"/>
                  </a:gradFill>
                  <a:latin typeface="Amazon Ember" charset="0"/>
                  <a:ea typeface="Amazon Ember" charset="0"/>
                  <a:cs typeface="Amazon Ember" charset="0"/>
                </a:rPr>
                <a:t>savings of up to 90%</a:t>
              </a:r>
              <a:r>
                <a:rPr lang="en-US" dirty="0">
                  <a:gradFill>
                    <a:gsLst>
                      <a:gs pos="1961">
                        <a:srgbClr val="1D516C"/>
                      </a:gs>
                      <a:gs pos="99000">
                        <a:srgbClr val="1D516C"/>
                      </a:gs>
                    </a:gsLst>
                    <a:lin ang="0" scaled="0"/>
                  </a:gradFill>
                  <a:latin typeface="Amazon Ember" charset="0"/>
                  <a:ea typeface="Amazon Ember" charset="0"/>
                  <a:cs typeface="Amazon Ember" charset="0"/>
                </a:rPr>
                <a:t> </a:t>
              </a:r>
              <a:br>
                <a:rPr lang="en-US" dirty="0">
                  <a:gradFill>
                    <a:gsLst>
                      <a:gs pos="1961">
                        <a:srgbClr val="1D516C"/>
                      </a:gs>
                      <a:gs pos="99000">
                        <a:srgbClr val="1D516C"/>
                      </a:gs>
                    </a:gsLst>
                    <a:lin ang="0" scaled="0"/>
                  </a:gradFill>
                  <a:latin typeface="Amazon Ember" charset="0"/>
                  <a:ea typeface="Amazon Ember" charset="0"/>
                  <a:cs typeface="Amazon Ember" charset="0"/>
                </a:rPr>
              </a:br>
              <a:r>
                <a:rPr lang="en-US" dirty="0">
                  <a:solidFill>
                    <a:srgbClr val="F8F8F8"/>
                  </a:solidFill>
                  <a:latin typeface="Amazon Ember" charset="0"/>
                  <a:ea typeface="Amazon Ember" charset="0"/>
                  <a:cs typeface="Amazon Ember" charset="0"/>
                </a:rPr>
                <a:t>off On-Demand prices</a:t>
              </a: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sz="3600" dirty="0">
                <a:solidFill>
                  <a:srgbClr val="F8F8F8"/>
                </a:solidFill>
                <a:latin typeface="Amazon Ember" charset="0"/>
                <a:ea typeface="Amazon Ember" charset="0"/>
                <a:cs typeface="Amazon Ember" charset="0"/>
              </a:endParaRPr>
            </a:p>
            <a:p>
              <a:pPr algn="ctr" defTabSz="914400" fontAlgn="base">
                <a:spcAft>
                  <a:spcPct val="0"/>
                </a:spcAft>
                <a:buClrTx/>
              </a:pPr>
              <a:r>
                <a:rPr lang="en-US" sz="3200" dirty="0">
                  <a:solidFill>
                    <a:srgbClr val="F8F8F8"/>
                  </a:solidFill>
                  <a:latin typeface="Amazon Ember" charset="0"/>
                  <a:ea typeface="Amazon Ember" charset="0"/>
                  <a:cs typeface="Amazon Ember" charset="0"/>
                </a:rPr>
                <a:t>Fault-tolerant, flexible, stateless workloads</a:t>
              </a:r>
            </a:p>
            <a:p>
              <a:pPr algn="ctr" defTabSz="914400" fontAlgn="base">
                <a:spcAft>
                  <a:spcPct val="0"/>
                </a:spcAft>
                <a:buClrTx/>
              </a:pPr>
              <a:endParaRPr lang="en-US" dirty="0">
                <a:gradFill>
                  <a:gsLst>
                    <a:gs pos="1961">
                      <a:srgbClr val="1D516C"/>
                    </a:gs>
                    <a:gs pos="99000">
                      <a:srgbClr val="1D516C"/>
                    </a:gs>
                  </a:gsLst>
                  <a:lin ang="0" scaled="0"/>
                </a:gradFill>
                <a:latin typeface="Amazon Ember" charset="0"/>
                <a:ea typeface="Amazon Ember" charset="0"/>
                <a:cs typeface="Amazon Ember" charset="0"/>
              </a:endParaRPr>
            </a:p>
          </p:txBody>
        </p:sp>
        <p:cxnSp>
          <p:nvCxnSpPr>
            <p:cNvPr id="6" name="Straight Connector 5">
              <a:extLst>
                <a:ext uri="{FF2B5EF4-FFF2-40B4-BE49-F238E27FC236}">
                  <a16:creationId xmlns:a16="http://schemas.microsoft.com/office/drawing/2014/main" id="{CC07CCE4-A7AA-4758-A340-7E9215AAB642}"/>
                </a:ext>
              </a:extLst>
            </p:cNvPr>
            <p:cNvCxnSpPr/>
            <p:nvPr/>
          </p:nvCxnSpPr>
          <p:spPr>
            <a:xfrm>
              <a:off x="6080559" y="950614"/>
              <a:ext cx="0" cy="3408630"/>
            </a:xfrm>
            <a:prstGeom prst="line">
              <a:avLst/>
            </a:prstGeom>
            <a:ln w="1587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56313FAE-3703-427C-B013-23A95E66E6E1}"/>
                </a:ext>
              </a:extLst>
            </p:cNvPr>
            <p:cNvGrpSpPr/>
            <p:nvPr/>
          </p:nvGrpSpPr>
          <p:grpSpPr>
            <a:xfrm>
              <a:off x="6943112" y="2386361"/>
              <a:ext cx="1234449" cy="944137"/>
              <a:chOff x="6943112" y="2386361"/>
              <a:chExt cx="1234449" cy="944137"/>
            </a:xfrm>
          </p:grpSpPr>
          <p:grpSp>
            <p:nvGrpSpPr>
              <p:cNvPr id="8" name="Group 7">
                <a:extLst>
                  <a:ext uri="{FF2B5EF4-FFF2-40B4-BE49-F238E27FC236}">
                    <a16:creationId xmlns:a16="http://schemas.microsoft.com/office/drawing/2014/main" id="{506E117A-8EAB-4DF8-8744-44957D894FDA}"/>
                  </a:ext>
                </a:extLst>
              </p:cNvPr>
              <p:cNvGrpSpPr/>
              <p:nvPr/>
            </p:nvGrpSpPr>
            <p:grpSpPr>
              <a:xfrm>
                <a:off x="6972898" y="2580372"/>
                <a:ext cx="1011375" cy="513089"/>
                <a:chOff x="5880049" y="2024110"/>
                <a:chExt cx="488155" cy="247650"/>
              </a:xfrm>
            </p:grpSpPr>
            <p:sp>
              <p:nvSpPr>
                <p:cNvPr id="11" name="Freeform: Shape 10">
                  <a:extLst>
                    <a:ext uri="{FF2B5EF4-FFF2-40B4-BE49-F238E27FC236}">
                      <a16:creationId xmlns:a16="http://schemas.microsoft.com/office/drawing/2014/main" id="{4D4B3905-38E7-4ABA-A8C0-D4D196D1E14A}"/>
                    </a:ext>
                  </a:extLst>
                </p:cNvPr>
                <p:cNvSpPr/>
                <p:nvPr/>
              </p:nvSpPr>
              <p:spPr>
                <a:xfrm>
                  <a:off x="5880049" y="2024110"/>
                  <a:ext cx="488155" cy="247650"/>
                </a:xfrm>
                <a:custGeom>
                  <a:avLst/>
                  <a:gdLst>
                    <a:gd name="connsiteX0" fmla="*/ 0 w 736600"/>
                    <a:gd name="connsiteY0" fmla="*/ 215900 h 247650"/>
                    <a:gd name="connsiteX1" fmla="*/ 196850 w 736600"/>
                    <a:gd name="connsiteY1" fmla="*/ 158750 h 247650"/>
                    <a:gd name="connsiteX2" fmla="*/ 285750 w 736600"/>
                    <a:gd name="connsiteY2" fmla="*/ 247650 h 247650"/>
                    <a:gd name="connsiteX3" fmla="*/ 387350 w 736600"/>
                    <a:gd name="connsiteY3" fmla="*/ 69850 h 247650"/>
                    <a:gd name="connsiteX4" fmla="*/ 463550 w 736600"/>
                    <a:gd name="connsiteY4" fmla="*/ 146050 h 247650"/>
                    <a:gd name="connsiteX5" fmla="*/ 736600 w 736600"/>
                    <a:gd name="connsiteY5"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600" h="247650">
                      <a:moveTo>
                        <a:pt x="0" y="215900"/>
                      </a:moveTo>
                      <a:lnTo>
                        <a:pt x="196850" y="158750"/>
                      </a:lnTo>
                      <a:lnTo>
                        <a:pt x="285750" y="247650"/>
                      </a:lnTo>
                      <a:lnTo>
                        <a:pt x="387350" y="69850"/>
                      </a:lnTo>
                      <a:lnTo>
                        <a:pt x="463550" y="146050"/>
                      </a:lnTo>
                      <a:lnTo>
                        <a:pt x="736600" y="0"/>
                      </a:lnTo>
                    </a:path>
                  </a:pathLst>
                </a:custGeom>
                <a:noFill/>
                <a:ln w="19050" cap="rnd">
                  <a:solidFill>
                    <a:schemeClr val="accent2"/>
                  </a:solidFill>
                  <a:prstDash val="solid"/>
                  <a:round/>
                  <a:headEnd/>
                  <a:tailEnd type="arrow" w="lg" len="me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buClrTx/>
                  </a:pPr>
                  <a:endParaRPr lang="en-US" sz="4800" kern="1200" dirty="0">
                    <a:solidFill>
                      <a:srgbClr val="1D516C"/>
                    </a:solidFill>
                    <a:latin typeface="Arial" panose="020B0604020202020204" pitchFamily="34" charset="0"/>
                    <a:ea typeface="+mn-ea"/>
                    <a:cs typeface="+mn-cs"/>
                  </a:endParaRPr>
                </a:p>
              </p:txBody>
            </p:sp>
            <p:sp>
              <p:nvSpPr>
                <p:cNvPr id="12" name="Oval 11">
                  <a:extLst>
                    <a:ext uri="{FF2B5EF4-FFF2-40B4-BE49-F238E27FC236}">
                      <a16:creationId xmlns:a16="http://schemas.microsoft.com/office/drawing/2014/main" id="{6C283A42-8E73-45DA-98CB-2D64409F5C22}"/>
                    </a:ext>
                  </a:extLst>
                </p:cNvPr>
                <p:cNvSpPr/>
                <p:nvPr/>
              </p:nvSpPr>
              <p:spPr>
                <a:xfrm>
                  <a:off x="6083378" y="2081527"/>
                  <a:ext cx="132816" cy="132816"/>
                </a:xfrm>
                <a:prstGeom prst="ellipse">
                  <a:avLst/>
                </a:prstGeom>
                <a:solidFill>
                  <a:srgbClr val="F2F4F4"/>
                </a:solidFill>
                <a:ln w="12700" cap="flat">
                  <a:noFill/>
                  <a:prstDash val="solid"/>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buClrTx/>
                  </a:pPr>
                  <a:endParaRPr lang="en-US" sz="1800" b="1" kern="1200" dirty="0">
                    <a:solidFill>
                      <a:srgbClr val="545B6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Oval 12">
                  <a:extLst>
                    <a:ext uri="{FF2B5EF4-FFF2-40B4-BE49-F238E27FC236}">
                      <a16:creationId xmlns:a16="http://schemas.microsoft.com/office/drawing/2014/main" id="{76C88247-9F32-486F-BB8D-0BD464215A09}"/>
                    </a:ext>
                  </a:extLst>
                </p:cNvPr>
                <p:cNvSpPr/>
                <p:nvPr/>
              </p:nvSpPr>
              <p:spPr>
                <a:xfrm>
                  <a:off x="6083378" y="2081527"/>
                  <a:ext cx="132816" cy="132816"/>
                </a:xfrm>
                <a:prstGeom prst="ellipse">
                  <a:avLst/>
                </a:prstGeom>
                <a:solidFill>
                  <a:srgbClr val="232F3E"/>
                </a:solidFill>
                <a:ln w="19050" cap="rnd">
                  <a:solidFill>
                    <a:schemeClr val="accent2"/>
                  </a:solidFill>
                  <a:prstDash val="solid"/>
                  <a:round/>
                  <a:headEnd/>
                  <a:tailEnd/>
                </a:ln>
              </p:spPr>
              <p:txBody>
                <a:bodyPr rot="0" spcFirstLastPara="0" vertOverflow="overflow" horzOverflow="overflow" vert="horz" wrap="square" lIns="18288" tIns="0" rIns="0" bIns="18288" numCol="1" spcCol="0" rtlCol="0" fromWordArt="0" anchor="ctr" anchorCtr="0" forceAA="0" compatLnSpc="1">
                  <a:prstTxWarp prst="textNoShape">
                    <a:avLst/>
                  </a:prstTxWarp>
                  <a:noAutofit/>
                </a:bodyPr>
                <a:lstStyle/>
                <a:p>
                  <a:pPr algn="ctr" eaLnBrk="0" fontAlgn="base" hangingPunct="0">
                    <a:spcBef>
                      <a:spcPct val="0"/>
                    </a:spcBef>
                    <a:spcAft>
                      <a:spcPct val="0"/>
                    </a:spcAft>
                    <a:buClrTx/>
                  </a:pPr>
                  <a:r>
                    <a:rPr lang="en-US" sz="3000" b="1" kern="1200"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 </a:t>
                  </a:r>
                  <a:r>
                    <a:rPr lang="en-US" sz="1600" b="1" kern="1200"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 </a:t>
                  </a:r>
                  <a:endParaRPr lang="en-US" sz="1800" b="1" kern="1200" dirty="0">
                    <a:solidFill>
                      <a:srgbClr val="1D516C"/>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9" name="Straight Connector 8">
                <a:extLst>
                  <a:ext uri="{FF2B5EF4-FFF2-40B4-BE49-F238E27FC236}">
                    <a16:creationId xmlns:a16="http://schemas.microsoft.com/office/drawing/2014/main" id="{CA15D69E-6251-4942-95F3-CC1ACAC9B0D9}"/>
                  </a:ext>
                </a:extLst>
              </p:cNvPr>
              <p:cNvCxnSpPr>
                <a:cxnSpLocks/>
              </p:cNvCxnSpPr>
              <p:nvPr/>
            </p:nvCxnSpPr>
            <p:spPr>
              <a:xfrm>
                <a:off x="6943112" y="2386361"/>
                <a:ext cx="0" cy="944137"/>
              </a:xfrm>
              <a:prstGeom prst="line">
                <a:avLst/>
              </a:prstGeom>
              <a:noFill/>
              <a:ln w="19050" cap="rnd">
                <a:solidFill>
                  <a:srgbClr val="F2F4F4"/>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10" name="Straight Connector 9">
                <a:extLst>
                  <a:ext uri="{FF2B5EF4-FFF2-40B4-BE49-F238E27FC236}">
                    <a16:creationId xmlns:a16="http://schemas.microsoft.com/office/drawing/2014/main" id="{7ACC0E9B-14A0-4E92-A699-9DF78B110E2B}"/>
                  </a:ext>
                </a:extLst>
              </p:cNvPr>
              <p:cNvCxnSpPr>
                <a:cxnSpLocks/>
              </p:cNvCxnSpPr>
              <p:nvPr/>
            </p:nvCxnSpPr>
            <p:spPr>
              <a:xfrm flipH="1">
                <a:off x="6943112" y="3330498"/>
                <a:ext cx="1234449" cy="0"/>
              </a:xfrm>
              <a:prstGeom prst="line">
                <a:avLst/>
              </a:prstGeom>
              <a:noFill/>
              <a:ln w="19050" cap="rnd">
                <a:solidFill>
                  <a:srgbClr val="F2F4F4"/>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14" name="Group 13">
            <a:extLst>
              <a:ext uri="{FF2B5EF4-FFF2-40B4-BE49-F238E27FC236}">
                <a16:creationId xmlns:a16="http://schemas.microsoft.com/office/drawing/2014/main" id="{5BD44676-79C2-4C9E-9290-26DA05EEDC23}"/>
              </a:ext>
            </a:extLst>
          </p:cNvPr>
          <p:cNvGrpSpPr/>
          <p:nvPr/>
        </p:nvGrpSpPr>
        <p:grpSpPr>
          <a:xfrm>
            <a:off x="6085450" y="1451528"/>
            <a:ext cx="5847468" cy="6817260"/>
            <a:chOff x="3042725" y="950614"/>
            <a:chExt cx="2923734" cy="3408630"/>
          </a:xfrm>
        </p:grpSpPr>
        <p:grpSp>
          <p:nvGrpSpPr>
            <p:cNvPr id="15" name="Group 14">
              <a:extLst>
                <a:ext uri="{FF2B5EF4-FFF2-40B4-BE49-F238E27FC236}">
                  <a16:creationId xmlns:a16="http://schemas.microsoft.com/office/drawing/2014/main" id="{B859D733-A23C-44E4-8A29-FC99C5A77048}"/>
                </a:ext>
              </a:extLst>
            </p:cNvPr>
            <p:cNvGrpSpPr/>
            <p:nvPr/>
          </p:nvGrpSpPr>
          <p:grpSpPr>
            <a:xfrm>
              <a:off x="3042725" y="950614"/>
              <a:ext cx="2923734" cy="3408630"/>
              <a:chOff x="3042725" y="950614"/>
              <a:chExt cx="2923734" cy="3408630"/>
            </a:xfrm>
          </p:grpSpPr>
          <p:sp>
            <p:nvSpPr>
              <p:cNvPr id="21" name="Content Placeholder 5">
                <a:extLst>
                  <a:ext uri="{FF2B5EF4-FFF2-40B4-BE49-F238E27FC236}">
                    <a16:creationId xmlns:a16="http://schemas.microsoft.com/office/drawing/2014/main" id="{D06CB6EC-939F-4482-A69F-A79D97CB1993}"/>
                  </a:ext>
                </a:extLst>
              </p:cNvPr>
              <p:cNvSpPr txBox="1">
                <a:spLocks/>
              </p:cNvSpPr>
              <p:nvPr/>
            </p:nvSpPr>
            <p:spPr>
              <a:xfrm>
                <a:off x="3195827" y="1015266"/>
                <a:ext cx="2770632" cy="3200400"/>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914400" fontAlgn="base">
                  <a:spcAft>
                    <a:spcPts val="2400"/>
                  </a:spcAft>
                  <a:buClrTx/>
                </a:pPr>
                <a:r>
                  <a:rPr lang="en-US" sz="3600" dirty="0">
                    <a:solidFill>
                      <a:srgbClr val="F8F8F8"/>
                    </a:solidFill>
                    <a:latin typeface="Amazon Ember" charset="0"/>
                    <a:ea typeface="Amazon Ember" charset="0"/>
                    <a:cs typeface="Amazon Ember" charset="0"/>
                  </a:rPr>
                  <a:t>Reserved Instances</a:t>
                </a:r>
              </a:p>
              <a:p>
                <a:pPr algn="ctr" defTabSz="914400" fontAlgn="base">
                  <a:spcAft>
                    <a:spcPct val="0"/>
                  </a:spcAft>
                  <a:buClrTx/>
                </a:pPr>
                <a:r>
                  <a:rPr lang="en-US" dirty="0">
                    <a:solidFill>
                      <a:srgbClr val="F8F8F8"/>
                    </a:solidFill>
                    <a:latin typeface="Amazon Ember" charset="0"/>
                    <a:ea typeface="Amazon Ember" charset="0"/>
                    <a:cs typeface="Amazon Ember" charset="0"/>
                  </a:rPr>
                  <a:t>Make a 1 or 3-year commitment </a:t>
                </a:r>
                <a:br>
                  <a:rPr lang="en-US" dirty="0">
                    <a:gradFill>
                      <a:gsLst>
                        <a:gs pos="1961">
                          <a:srgbClr val="1D516C"/>
                        </a:gs>
                        <a:gs pos="99000">
                          <a:srgbClr val="1D516C"/>
                        </a:gs>
                      </a:gsLst>
                      <a:lin ang="0" scaled="0"/>
                    </a:gradFill>
                    <a:latin typeface="Amazon Ember" charset="0"/>
                    <a:ea typeface="Amazon Ember" charset="0"/>
                    <a:cs typeface="Amazon Ember" charset="0"/>
                  </a:rPr>
                </a:br>
                <a:r>
                  <a:rPr lang="en-US" dirty="0">
                    <a:solidFill>
                      <a:srgbClr val="F8F8F8"/>
                    </a:solidFill>
                    <a:latin typeface="Amazon Ember" charset="0"/>
                    <a:ea typeface="Amazon Ember" charset="0"/>
                    <a:cs typeface="Amazon Ember" charset="0"/>
                  </a:rPr>
                  <a:t>and receive a </a:t>
                </a:r>
                <a:r>
                  <a:rPr lang="en-US" b="1" dirty="0">
                    <a:gradFill>
                      <a:gsLst>
                        <a:gs pos="1961">
                          <a:srgbClr val="FF9900"/>
                        </a:gs>
                        <a:gs pos="99000">
                          <a:srgbClr val="FF9900"/>
                        </a:gs>
                      </a:gsLst>
                      <a:lin ang="0" scaled="0"/>
                    </a:gradFill>
                    <a:latin typeface="Amazon Ember" charset="0"/>
                    <a:ea typeface="Amazon Ember" charset="0"/>
                    <a:cs typeface="Amazon Ember" charset="0"/>
                  </a:rPr>
                  <a:t>significant discount </a:t>
                </a:r>
                <a:r>
                  <a:rPr lang="en-US" dirty="0">
                    <a:solidFill>
                      <a:srgbClr val="F8F8F8"/>
                    </a:solidFill>
                    <a:latin typeface="Amazon Ember" charset="0"/>
                    <a:ea typeface="Amazon Ember" charset="0"/>
                    <a:cs typeface="Amazon Ember" charset="0"/>
                  </a:rPr>
                  <a:t>off On-Demand prices</a:t>
                </a:r>
                <a:br>
                  <a:rPr lang="en-US" dirty="0">
                    <a:solidFill>
                      <a:srgbClr val="F8F8F8"/>
                    </a:solidFill>
                    <a:latin typeface="Amazon Ember" charset="0"/>
                    <a:ea typeface="Amazon Ember" charset="0"/>
                    <a:cs typeface="Amazon Ember" charset="0"/>
                  </a:rPr>
                </a:b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br>
                  <a:rPr lang="en-US" dirty="0">
                    <a:solidFill>
                      <a:srgbClr val="F8F8F8"/>
                    </a:solidFill>
                    <a:latin typeface="Amazon Ember" charset="0"/>
                    <a:ea typeface="Amazon Ember" charset="0"/>
                    <a:cs typeface="Amazon Ember" charset="0"/>
                  </a:rPr>
                </a:br>
                <a:r>
                  <a:rPr lang="en-US" sz="3200" dirty="0">
                    <a:solidFill>
                      <a:srgbClr val="F8F8F8"/>
                    </a:solidFill>
                    <a:latin typeface="Amazon Ember" charset="0"/>
                    <a:ea typeface="Amazon Ember" charset="0"/>
                    <a:cs typeface="Amazon Ember" charset="0"/>
                  </a:rPr>
                  <a:t>Committed &amp; </a:t>
                </a:r>
                <a:br>
                  <a:rPr lang="en-US" sz="3200" dirty="0">
                    <a:solidFill>
                      <a:srgbClr val="F8F8F8"/>
                    </a:solidFill>
                    <a:latin typeface="Amazon Ember" charset="0"/>
                    <a:ea typeface="Amazon Ember" charset="0"/>
                    <a:cs typeface="Amazon Ember" charset="0"/>
                  </a:rPr>
                </a:br>
                <a:r>
                  <a:rPr lang="en-US" sz="3200" dirty="0">
                    <a:solidFill>
                      <a:srgbClr val="F8F8F8"/>
                    </a:solidFill>
                    <a:latin typeface="Amazon Ember" charset="0"/>
                    <a:ea typeface="Amazon Ember" charset="0"/>
                    <a:cs typeface="Amazon Ember" charset="0"/>
                  </a:rPr>
                  <a:t>steady-state usage</a:t>
                </a:r>
              </a:p>
              <a:p>
                <a:pPr algn="ctr" defTabSz="914400" fontAlgn="base">
                  <a:spcAft>
                    <a:spcPct val="0"/>
                  </a:spcAft>
                  <a:buClrTx/>
                </a:pPr>
                <a:endParaRPr lang="en-US" sz="2800" dirty="0">
                  <a:gradFill>
                    <a:gsLst>
                      <a:gs pos="1961">
                        <a:srgbClr val="1D516C"/>
                      </a:gs>
                      <a:gs pos="99000">
                        <a:srgbClr val="1D516C"/>
                      </a:gs>
                    </a:gsLst>
                    <a:lin ang="0" scaled="0"/>
                  </a:gradFill>
                  <a:latin typeface="Amazon Ember" charset="0"/>
                  <a:ea typeface="Amazon Ember" charset="0"/>
                  <a:cs typeface="Amazon Ember" charset="0"/>
                </a:endParaRPr>
              </a:p>
            </p:txBody>
          </p:sp>
          <p:cxnSp>
            <p:nvCxnSpPr>
              <p:cNvPr id="22" name="Straight Connector 21">
                <a:extLst>
                  <a:ext uri="{FF2B5EF4-FFF2-40B4-BE49-F238E27FC236}">
                    <a16:creationId xmlns:a16="http://schemas.microsoft.com/office/drawing/2014/main" id="{FD2A6C85-7D61-4156-8502-D3268669033D}"/>
                  </a:ext>
                </a:extLst>
              </p:cNvPr>
              <p:cNvCxnSpPr/>
              <p:nvPr/>
            </p:nvCxnSpPr>
            <p:spPr>
              <a:xfrm>
                <a:off x="3042725" y="950614"/>
                <a:ext cx="0" cy="3408630"/>
              </a:xfrm>
              <a:prstGeom prst="line">
                <a:avLst/>
              </a:prstGeom>
              <a:ln w="1587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5056A72C-191A-4C8A-93CD-21B4C8B2D78E}"/>
                  </a:ext>
                </a:extLst>
              </p:cNvPr>
              <p:cNvGrpSpPr/>
              <p:nvPr/>
            </p:nvGrpSpPr>
            <p:grpSpPr>
              <a:xfrm>
                <a:off x="3979192" y="2386361"/>
                <a:ext cx="1234449" cy="944137"/>
                <a:chOff x="7095512" y="2538761"/>
                <a:chExt cx="1234449" cy="944137"/>
              </a:xfrm>
            </p:grpSpPr>
            <p:cxnSp>
              <p:nvCxnSpPr>
                <p:cNvPr id="24" name="Straight Connector 23">
                  <a:extLst>
                    <a:ext uri="{FF2B5EF4-FFF2-40B4-BE49-F238E27FC236}">
                      <a16:creationId xmlns:a16="http://schemas.microsoft.com/office/drawing/2014/main" id="{6342533D-1FFC-4A82-AA91-BAD03D39DE2B}"/>
                    </a:ext>
                  </a:extLst>
                </p:cNvPr>
                <p:cNvCxnSpPr>
                  <a:cxnSpLocks/>
                </p:cNvCxnSpPr>
                <p:nvPr/>
              </p:nvCxnSpPr>
              <p:spPr>
                <a:xfrm>
                  <a:off x="7095512" y="2538761"/>
                  <a:ext cx="0" cy="944137"/>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00C2C125-4F08-428C-99A3-362CC2363F0C}"/>
                    </a:ext>
                  </a:extLst>
                </p:cNvPr>
                <p:cNvCxnSpPr>
                  <a:cxnSpLocks/>
                </p:cNvCxnSpPr>
                <p:nvPr/>
              </p:nvCxnSpPr>
              <p:spPr>
                <a:xfrm flipH="1">
                  <a:off x="7095512" y="3482898"/>
                  <a:ext cx="1234449" cy="0"/>
                </a:xfrm>
                <a:prstGeom prst="line">
                  <a:avLst/>
                </a:prstGeom>
                <a:noFill/>
                <a:ln w="19050" cap="rnd">
                  <a:solidFill>
                    <a:srgbClr val="F2F4F4"/>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16" name="Group 16">
              <a:extLst>
                <a:ext uri="{FF2B5EF4-FFF2-40B4-BE49-F238E27FC236}">
                  <a16:creationId xmlns:a16="http://schemas.microsoft.com/office/drawing/2014/main" id="{DE50D51F-9838-4924-80F0-6C1B0FD61602}"/>
                </a:ext>
              </a:extLst>
            </p:cNvPr>
            <p:cNvGrpSpPr>
              <a:grpSpLocks noChangeAspect="1"/>
            </p:cNvGrpSpPr>
            <p:nvPr/>
          </p:nvGrpSpPr>
          <p:grpSpPr bwMode="auto">
            <a:xfrm>
              <a:off x="4065716" y="2699330"/>
              <a:ext cx="993038" cy="566679"/>
              <a:chOff x="3823" y="869"/>
              <a:chExt cx="368" cy="210"/>
            </a:xfrm>
          </p:grpSpPr>
          <p:sp>
            <p:nvSpPr>
              <p:cNvPr id="17" name="Rectangle 18">
                <a:extLst>
                  <a:ext uri="{FF2B5EF4-FFF2-40B4-BE49-F238E27FC236}">
                    <a16:creationId xmlns:a16="http://schemas.microsoft.com/office/drawing/2014/main" id="{99691A9A-0AA5-4380-A972-DEF11D43C502}"/>
                  </a:ext>
                </a:extLst>
              </p:cNvPr>
              <p:cNvSpPr>
                <a:spLocks noChangeArrowheads="1"/>
              </p:cNvSpPr>
              <p:nvPr/>
            </p:nvSpPr>
            <p:spPr bwMode="auto">
              <a:xfrm>
                <a:off x="3823" y="999"/>
                <a:ext cx="92" cy="80"/>
              </a:xfrm>
              <a:prstGeom prst="rect">
                <a:avLst/>
              </a:prstGeom>
              <a:noFill/>
              <a:ln w="19050" cap="rnd">
                <a:solidFill>
                  <a:srgbClr val="F2F4F4"/>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eaLnBrk="0" fontAlgn="base" hangingPunct="0">
                  <a:spcBef>
                    <a:spcPct val="0"/>
                  </a:spcBef>
                  <a:spcAft>
                    <a:spcPct val="0"/>
                  </a:spcAft>
                  <a:buClrTx/>
                </a:pPr>
                <a:endParaRPr lang="en-US" sz="3600" kern="1200">
                  <a:solidFill>
                    <a:srgbClr val="1D516C"/>
                  </a:solidFill>
                  <a:latin typeface="Arial" panose="020B0604020202020204" pitchFamily="34" charset="0"/>
                  <a:ea typeface="+mn-ea"/>
                  <a:cs typeface="+mn-cs"/>
                </a:endParaRPr>
              </a:p>
            </p:txBody>
          </p:sp>
          <p:sp>
            <p:nvSpPr>
              <p:cNvPr id="18" name="Rectangle 19">
                <a:extLst>
                  <a:ext uri="{FF2B5EF4-FFF2-40B4-BE49-F238E27FC236}">
                    <a16:creationId xmlns:a16="http://schemas.microsoft.com/office/drawing/2014/main" id="{2438D502-BFA1-4606-BB19-2831E9FD9549}"/>
                  </a:ext>
                </a:extLst>
              </p:cNvPr>
              <p:cNvSpPr>
                <a:spLocks noChangeArrowheads="1"/>
              </p:cNvSpPr>
              <p:nvPr/>
            </p:nvSpPr>
            <p:spPr bwMode="auto">
              <a:xfrm>
                <a:off x="3958" y="956"/>
                <a:ext cx="95" cy="123"/>
              </a:xfrm>
              <a:prstGeom prst="rect">
                <a:avLst/>
              </a:prstGeom>
              <a:noFill/>
              <a:ln w="19050" cap="rnd">
                <a:solidFill>
                  <a:srgbClr val="F2F4F4"/>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eaLnBrk="0" fontAlgn="base" hangingPunct="0">
                  <a:spcBef>
                    <a:spcPct val="0"/>
                  </a:spcBef>
                  <a:spcAft>
                    <a:spcPct val="0"/>
                  </a:spcAft>
                  <a:buClrTx/>
                </a:pPr>
                <a:endParaRPr lang="en-US" sz="3600" kern="1200">
                  <a:solidFill>
                    <a:srgbClr val="1D516C"/>
                  </a:solidFill>
                  <a:latin typeface="Arial" panose="020B0604020202020204" pitchFamily="34" charset="0"/>
                  <a:ea typeface="+mn-ea"/>
                  <a:cs typeface="+mn-cs"/>
                </a:endParaRPr>
              </a:p>
            </p:txBody>
          </p:sp>
          <p:sp>
            <p:nvSpPr>
              <p:cNvPr id="19" name="Rectangle 20">
                <a:extLst>
                  <a:ext uri="{FF2B5EF4-FFF2-40B4-BE49-F238E27FC236}">
                    <a16:creationId xmlns:a16="http://schemas.microsoft.com/office/drawing/2014/main" id="{23CD2CC1-43A9-44C4-866E-10345269CE6B}"/>
                  </a:ext>
                </a:extLst>
              </p:cNvPr>
              <p:cNvSpPr>
                <a:spLocks noChangeArrowheads="1"/>
              </p:cNvSpPr>
              <p:nvPr/>
            </p:nvSpPr>
            <p:spPr bwMode="auto">
              <a:xfrm>
                <a:off x="4096" y="929"/>
                <a:ext cx="95" cy="150"/>
              </a:xfrm>
              <a:prstGeom prst="rect">
                <a:avLst/>
              </a:prstGeom>
              <a:noFill/>
              <a:ln w="19050" cap="rnd">
                <a:solidFill>
                  <a:srgbClr val="F2F4F4"/>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eaLnBrk="0" fontAlgn="base" hangingPunct="0">
                  <a:spcBef>
                    <a:spcPct val="0"/>
                  </a:spcBef>
                  <a:spcAft>
                    <a:spcPct val="0"/>
                  </a:spcAft>
                  <a:buClrTx/>
                </a:pPr>
                <a:endParaRPr lang="en-US" sz="3600" kern="1200">
                  <a:solidFill>
                    <a:srgbClr val="1D516C"/>
                  </a:solidFill>
                  <a:latin typeface="Arial" panose="020B0604020202020204" pitchFamily="34" charset="0"/>
                  <a:ea typeface="+mn-ea"/>
                  <a:cs typeface="+mn-cs"/>
                </a:endParaRPr>
              </a:p>
            </p:txBody>
          </p:sp>
          <p:sp>
            <p:nvSpPr>
              <p:cNvPr id="20" name="Freeform 21">
                <a:extLst>
                  <a:ext uri="{FF2B5EF4-FFF2-40B4-BE49-F238E27FC236}">
                    <a16:creationId xmlns:a16="http://schemas.microsoft.com/office/drawing/2014/main" id="{6D0C9CBC-04F0-40F7-876D-2AE2DBFE0472}"/>
                  </a:ext>
                </a:extLst>
              </p:cNvPr>
              <p:cNvSpPr>
                <a:spLocks/>
              </p:cNvSpPr>
              <p:nvPr/>
            </p:nvSpPr>
            <p:spPr bwMode="auto">
              <a:xfrm>
                <a:off x="3823" y="869"/>
                <a:ext cx="346" cy="79"/>
              </a:xfrm>
              <a:custGeom>
                <a:avLst/>
                <a:gdLst>
                  <a:gd name="T0" fmla="*/ 0 w 346"/>
                  <a:gd name="T1" fmla="*/ 79 h 79"/>
                  <a:gd name="T2" fmla="*/ 92 w 346"/>
                  <a:gd name="T3" fmla="*/ 79 h 79"/>
                  <a:gd name="T4" fmla="*/ 111 w 346"/>
                  <a:gd name="T5" fmla="*/ 43 h 79"/>
                  <a:gd name="T6" fmla="*/ 220 w 346"/>
                  <a:gd name="T7" fmla="*/ 43 h 79"/>
                  <a:gd name="T8" fmla="*/ 256 w 346"/>
                  <a:gd name="T9" fmla="*/ 0 h 79"/>
                  <a:gd name="T10" fmla="*/ 346 w 346"/>
                  <a:gd name="T11" fmla="*/ 0 h 79"/>
                </a:gdLst>
                <a:ahLst/>
                <a:cxnLst>
                  <a:cxn ang="0">
                    <a:pos x="T0" y="T1"/>
                  </a:cxn>
                  <a:cxn ang="0">
                    <a:pos x="T2" y="T3"/>
                  </a:cxn>
                  <a:cxn ang="0">
                    <a:pos x="T4" y="T5"/>
                  </a:cxn>
                  <a:cxn ang="0">
                    <a:pos x="T6" y="T7"/>
                  </a:cxn>
                  <a:cxn ang="0">
                    <a:pos x="T8" y="T9"/>
                  </a:cxn>
                  <a:cxn ang="0">
                    <a:pos x="T10" y="T11"/>
                  </a:cxn>
                </a:cxnLst>
                <a:rect l="0" t="0" r="r" b="b"/>
                <a:pathLst>
                  <a:path w="346" h="79">
                    <a:moveTo>
                      <a:pt x="0" y="79"/>
                    </a:moveTo>
                    <a:lnTo>
                      <a:pt x="92" y="79"/>
                    </a:lnTo>
                    <a:lnTo>
                      <a:pt x="111" y="43"/>
                    </a:lnTo>
                    <a:lnTo>
                      <a:pt x="220" y="43"/>
                    </a:lnTo>
                    <a:lnTo>
                      <a:pt x="256" y="0"/>
                    </a:lnTo>
                    <a:lnTo>
                      <a:pt x="346" y="0"/>
                    </a:lnTo>
                  </a:path>
                </a:pathLst>
              </a:custGeom>
              <a:noFill/>
              <a:ln w="19050" cap="rnd">
                <a:solidFill>
                  <a:schemeClr val="accent2"/>
                </a:solidFill>
                <a:prstDash val="solid"/>
                <a:round/>
                <a:headEnd type="none" w="med" len="sm"/>
                <a:tailEnd type="arrow" w="lg" len="me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eaLnBrk="0" fontAlgn="base" hangingPunct="0">
                  <a:spcBef>
                    <a:spcPct val="0"/>
                  </a:spcBef>
                  <a:spcAft>
                    <a:spcPct val="0"/>
                  </a:spcAft>
                  <a:buClrTx/>
                </a:pPr>
                <a:endParaRPr lang="en-US" sz="3600" kern="1200">
                  <a:solidFill>
                    <a:srgbClr val="1D516C"/>
                  </a:solidFill>
                  <a:latin typeface="Arial" panose="020B0604020202020204" pitchFamily="34" charset="0"/>
                  <a:ea typeface="+mn-ea"/>
                  <a:cs typeface="+mn-cs"/>
                </a:endParaRPr>
              </a:p>
            </p:txBody>
          </p:sp>
        </p:grpSp>
      </p:grpSp>
      <p:grpSp>
        <p:nvGrpSpPr>
          <p:cNvPr id="26" name="Group 25">
            <a:extLst>
              <a:ext uri="{FF2B5EF4-FFF2-40B4-BE49-F238E27FC236}">
                <a16:creationId xmlns:a16="http://schemas.microsoft.com/office/drawing/2014/main" id="{EDAAE011-F315-4D7B-8175-CCCCEE3C22B3}"/>
              </a:ext>
            </a:extLst>
          </p:cNvPr>
          <p:cNvGrpSpPr/>
          <p:nvPr/>
        </p:nvGrpSpPr>
        <p:grpSpPr>
          <a:xfrm>
            <a:off x="445602" y="1580832"/>
            <a:ext cx="5541264" cy="6400800"/>
            <a:chOff x="222801" y="1015266"/>
            <a:chExt cx="2770632" cy="3200400"/>
          </a:xfrm>
        </p:grpSpPr>
        <p:sp>
          <p:nvSpPr>
            <p:cNvPr id="27" name="Content Placeholder 4">
              <a:extLst>
                <a:ext uri="{FF2B5EF4-FFF2-40B4-BE49-F238E27FC236}">
                  <a16:creationId xmlns:a16="http://schemas.microsoft.com/office/drawing/2014/main" id="{2AB749F1-33F5-4ABE-912E-1A8B054E7440}"/>
                </a:ext>
              </a:extLst>
            </p:cNvPr>
            <p:cNvSpPr txBox="1">
              <a:spLocks/>
            </p:cNvSpPr>
            <p:nvPr/>
          </p:nvSpPr>
          <p:spPr>
            <a:xfrm>
              <a:off x="222801" y="1015266"/>
              <a:ext cx="2770632" cy="3200400"/>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914400" fontAlgn="base">
                <a:spcAft>
                  <a:spcPts val="2400"/>
                </a:spcAft>
                <a:buClrTx/>
              </a:pPr>
              <a:r>
                <a:rPr lang="en-US" sz="3600" dirty="0">
                  <a:solidFill>
                    <a:srgbClr val="F8F8F8"/>
                  </a:solidFill>
                  <a:latin typeface="Amazon Ember" charset="0"/>
                  <a:ea typeface="Amazon Ember" charset="0"/>
                  <a:cs typeface="Amazon Ember" charset="0"/>
                </a:rPr>
                <a:t>On-Demand </a:t>
              </a:r>
              <a:endParaRPr lang="en-US" dirty="0">
                <a:solidFill>
                  <a:srgbClr val="F8F8F8"/>
                </a:solidFill>
                <a:latin typeface="Amazon Ember" charset="0"/>
                <a:ea typeface="Amazon Ember" charset="0"/>
                <a:cs typeface="Amazon Ember" charset="0"/>
              </a:endParaRPr>
            </a:p>
            <a:p>
              <a:pPr algn="ctr" defTabSz="914400" fontAlgn="base">
                <a:spcAft>
                  <a:spcPct val="0"/>
                </a:spcAft>
                <a:buClrTx/>
              </a:pPr>
              <a:r>
                <a:rPr lang="en-US" dirty="0">
                  <a:solidFill>
                    <a:srgbClr val="F8F8F8"/>
                  </a:solidFill>
                  <a:latin typeface="Amazon Ember" charset="0"/>
                  <a:ea typeface="Amazon Ember" charset="0"/>
                  <a:cs typeface="Amazon Ember" charset="0"/>
                </a:rPr>
                <a:t>Pay for compute capacity </a:t>
              </a:r>
              <a:br>
                <a:rPr lang="en-US" dirty="0">
                  <a:solidFill>
                    <a:srgbClr val="F8F8F8"/>
                  </a:solidFill>
                  <a:latin typeface="Amazon Ember" charset="0"/>
                  <a:ea typeface="Amazon Ember" charset="0"/>
                  <a:cs typeface="Amazon Ember" charset="0"/>
                </a:rPr>
              </a:br>
              <a:r>
                <a:rPr lang="en-US" b="1" dirty="0">
                  <a:gradFill>
                    <a:gsLst>
                      <a:gs pos="1961">
                        <a:srgbClr val="FF9900"/>
                      </a:gs>
                      <a:gs pos="99000">
                        <a:srgbClr val="FF9900"/>
                      </a:gs>
                    </a:gsLst>
                    <a:lin ang="0" scaled="0"/>
                  </a:gradFill>
                  <a:latin typeface="Amazon Ember" charset="0"/>
                  <a:ea typeface="Amazon Ember" charset="0"/>
                  <a:cs typeface="Amazon Ember" charset="0"/>
                </a:rPr>
                <a:t>the second</a:t>
              </a:r>
              <a:r>
                <a:rPr lang="en-US" dirty="0">
                  <a:gradFill>
                    <a:gsLst>
                      <a:gs pos="1961">
                        <a:srgbClr val="FF9900"/>
                      </a:gs>
                      <a:gs pos="99000">
                        <a:srgbClr val="FF9900"/>
                      </a:gs>
                    </a:gsLst>
                    <a:lin ang="0" scaled="0"/>
                  </a:gradFill>
                  <a:latin typeface="Amazon Ember" charset="0"/>
                  <a:ea typeface="Amazon Ember" charset="0"/>
                  <a:cs typeface="Amazon Ember" charset="0"/>
                </a:rPr>
                <a:t> </a:t>
              </a:r>
              <a:r>
                <a:rPr lang="en-US" dirty="0">
                  <a:solidFill>
                    <a:srgbClr val="F8F8F8"/>
                  </a:solidFill>
                  <a:latin typeface="Amazon Ember" charset="0"/>
                  <a:ea typeface="Amazon Ember" charset="0"/>
                  <a:cs typeface="Amazon Ember" charset="0"/>
                </a:rPr>
                <a:t>with no </a:t>
              </a:r>
              <a:br>
                <a:rPr lang="en-US" dirty="0">
                  <a:solidFill>
                    <a:srgbClr val="F8F8F8"/>
                  </a:solidFill>
                  <a:latin typeface="Amazon Ember" charset="0"/>
                  <a:ea typeface="Amazon Ember" charset="0"/>
                  <a:cs typeface="Amazon Ember" charset="0"/>
                </a:rPr>
              </a:br>
              <a:r>
                <a:rPr lang="en-US" dirty="0">
                  <a:solidFill>
                    <a:srgbClr val="F8F8F8"/>
                  </a:solidFill>
                  <a:latin typeface="Amazon Ember" charset="0"/>
                  <a:ea typeface="Amazon Ember" charset="0"/>
                  <a:cs typeface="Amazon Ember" charset="0"/>
                </a:rPr>
                <a:t>long-term commitments</a:t>
              </a:r>
              <a:br>
                <a:rPr lang="en-US" dirty="0">
                  <a:solidFill>
                    <a:srgbClr val="F8F8F8"/>
                  </a:solidFill>
                  <a:latin typeface="Amazon Ember" charset="0"/>
                  <a:ea typeface="Amazon Ember" charset="0"/>
                  <a:cs typeface="Amazon Ember" charset="0"/>
                </a:rPr>
              </a:b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endParaRPr lang="en-US" dirty="0">
                <a:solidFill>
                  <a:srgbClr val="F8F8F8"/>
                </a:solidFill>
                <a:latin typeface="Amazon Ember" charset="0"/>
                <a:ea typeface="Amazon Ember" charset="0"/>
                <a:cs typeface="Amazon Ember" charset="0"/>
              </a:endParaRPr>
            </a:p>
            <a:p>
              <a:pPr algn="ctr" defTabSz="914400" fontAlgn="base">
                <a:spcAft>
                  <a:spcPct val="0"/>
                </a:spcAft>
                <a:buClrTx/>
              </a:pPr>
              <a:br>
                <a:rPr lang="en-US" dirty="0">
                  <a:solidFill>
                    <a:srgbClr val="F8F8F8"/>
                  </a:solidFill>
                  <a:latin typeface="Amazon Ember" charset="0"/>
                  <a:ea typeface="Amazon Ember" charset="0"/>
                  <a:cs typeface="Amazon Ember" charset="0"/>
                </a:rPr>
              </a:br>
              <a:r>
                <a:rPr lang="en-US" sz="3200" dirty="0">
                  <a:solidFill>
                    <a:srgbClr val="F8F8F8"/>
                  </a:solidFill>
                  <a:latin typeface="Amazon Ember" charset="0"/>
                  <a:ea typeface="Amazon Ember" charset="0"/>
                  <a:cs typeface="Amazon Ember" charset="0"/>
                </a:rPr>
                <a:t>Spiky workloads, </a:t>
              </a:r>
              <a:br>
                <a:rPr lang="en-US" sz="3200" dirty="0">
                  <a:solidFill>
                    <a:srgbClr val="F8F8F8"/>
                  </a:solidFill>
                  <a:latin typeface="Amazon Ember" charset="0"/>
                  <a:ea typeface="Amazon Ember" charset="0"/>
                  <a:cs typeface="Amazon Ember" charset="0"/>
                </a:rPr>
              </a:br>
              <a:r>
                <a:rPr lang="en-US" sz="3200" dirty="0">
                  <a:solidFill>
                    <a:srgbClr val="F8F8F8"/>
                  </a:solidFill>
                  <a:latin typeface="Amazon Ember" charset="0"/>
                  <a:ea typeface="Amazon Ember" charset="0"/>
                  <a:cs typeface="Amazon Ember" charset="0"/>
                </a:rPr>
                <a:t>to define needs</a:t>
              </a:r>
            </a:p>
            <a:p>
              <a:pPr algn="ctr" defTabSz="914400" fontAlgn="base">
                <a:spcAft>
                  <a:spcPct val="0"/>
                </a:spcAft>
                <a:buClrTx/>
              </a:pPr>
              <a:endParaRPr lang="en-US" dirty="0">
                <a:gradFill>
                  <a:gsLst>
                    <a:gs pos="1961">
                      <a:srgbClr val="1D516C"/>
                    </a:gs>
                    <a:gs pos="99000">
                      <a:srgbClr val="1D516C"/>
                    </a:gs>
                  </a:gsLst>
                  <a:lin ang="0" scaled="0"/>
                </a:gradFill>
                <a:latin typeface="Amazon Ember" charset="0"/>
                <a:ea typeface="Amazon Ember" charset="0"/>
                <a:cs typeface="Amazon Ember" charset="0"/>
              </a:endParaRPr>
            </a:p>
          </p:txBody>
        </p:sp>
        <p:grpSp>
          <p:nvGrpSpPr>
            <p:cNvPr id="28" name="Group 27">
              <a:extLst>
                <a:ext uri="{FF2B5EF4-FFF2-40B4-BE49-F238E27FC236}">
                  <a16:creationId xmlns:a16="http://schemas.microsoft.com/office/drawing/2014/main" id="{FD0354A9-2AD9-4FB7-928D-A503F21C3DFB}"/>
                </a:ext>
              </a:extLst>
            </p:cNvPr>
            <p:cNvGrpSpPr/>
            <p:nvPr/>
          </p:nvGrpSpPr>
          <p:grpSpPr>
            <a:xfrm>
              <a:off x="1006165" y="2386361"/>
              <a:ext cx="1234449" cy="944137"/>
              <a:chOff x="1035902" y="2386361"/>
              <a:chExt cx="1234449" cy="944137"/>
            </a:xfrm>
          </p:grpSpPr>
          <p:grpSp>
            <p:nvGrpSpPr>
              <p:cNvPr id="29" name="Group 28">
                <a:extLst>
                  <a:ext uri="{FF2B5EF4-FFF2-40B4-BE49-F238E27FC236}">
                    <a16:creationId xmlns:a16="http://schemas.microsoft.com/office/drawing/2014/main" id="{27DE640A-2447-4E47-961D-EB5DABBBCD82}"/>
                  </a:ext>
                </a:extLst>
              </p:cNvPr>
              <p:cNvGrpSpPr/>
              <p:nvPr/>
            </p:nvGrpSpPr>
            <p:grpSpPr>
              <a:xfrm>
                <a:off x="1035902" y="2386361"/>
                <a:ext cx="1234449" cy="944137"/>
                <a:chOff x="7095512" y="2538761"/>
                <a:chExt cx="1234449" cy="944137"/>
              </a:xfrm>
            </p:grpSpPr>
            <p:cxnSp>
              <p:nvCxnSpPr>
                <p:cNvPr id="31" name="Straight Connector 30">
                  <a:extLst>
                    <a:ext uri="{FF2B5EF4-FFF2-40B4-BE49-F238E27FC236}">
                      <a16:creationId xmlns:a16="http://schemas.microsoft.com/office/drawing/2014/main" id="{0385942A-63EA-46E7-B5EF-9AF93876FF67}"/>
                    </a:ext>
                  </a:extLst>
                </p:cNvPr>
                <p:cNvCxnSpPr>
                  <a:cxnSpLocks/>
                </p:cNvCxnSpPr>
                <p:nvPr/>
              </p:nvCxnSpPr>
              <p:spPr>
                <a:xfrm>
                  <a:off x="7095512" y="2538761"/>
                  <a:ext cx="0" cy="944137"/>
                </a:xfrm>
                <a:prstGeom prst="line">
                  <a:avLst/>
                </a:prstGeom>
                <a:noFill/>
                <a:ln w="19050" cap="rnd">
                  <a:solidFill>
                    <a:srgbClr val="F2F4F4"/>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32" name="Straight Connector 31">
                  <a:extLst>
                    <a:ext uri="{FF2B5EF4-FFF2-40B4-BE49-F238E27FC236}">
                      <a16:creationId xmlns:a16="http://schemas.microsoft.com/office/drawing/2014/main" id="{A4FDB769-1B97-4BFE-AED5-E3B0E79CDB57}"/>
                    </a:ext>
                  </a:extLst>
                </p:cNvPr>
                <p:cNvCxnSpPr>
                  <a:cxnSpLocks/>
                </p:cNvCxnSpPr>
                <p:nvPr/>
              </p:nvCxnSpPr>
              <p:spPr>
                <a:xfrm flipH="1">
                  <a:off x="7095512" y="3482898"/>
                  <a:ext cx="1234449" cy="0"/>
                </a:xfrm>
                <a:prstGeom prst="line">
                  <a:avLst/>
                </a:prstGeom>
                <a:noFill/>
                <a:ln w="19050" cap="rnd">
                  <a:solidFill>
                    <a:srgbClr val="F2F4F4"/>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30" name="Freeform 14">
                <a:extLst>
                  <a:ext uri="{FF2B5EF4-FFF2-40B4-BE49-F238E27FC236}">
                    <a16:creationId xmlns:a16="http://schemas.microsoft.com/office/drawing/2014/main" id="{F95F5045-A98C-4511-8C71-273D530283E1}"/>
                  </a:ext>
                </a:extLst>
              </p:cNvPr>
              <p:cNvSpPr>
                <a:spLocks/>
              </p:cNvSpPr>
              <p:nvPr/>
            </p:nvSpPr>
            <p:spPr bwMode="auto">
              <a:xfrm>
                <a:off x="1050045" y="2494473"/>
                <a:ext cx="1217369" cy="583263"/>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9050" cap="flat">
                <a:solidFill>
                  <a:schemeClr val="accent2"/>
                </a:solidFill>
                <a:prstDash val="solid"/>
                <a:miter lim="800000"/>
                <a:headEnd type="arrow" w="lg" len="me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pPr>
                  <a:buClrTx/>
                  <a:defRPr/>
                </a:pPr>
                <a:endParaRPr lang="en-US" sz="4798" kern="1200" dirty="0">
                  <a:solidFill>
                    <a:srgbClr val="FF9900"/>
                  </a:solidFill>
                  <a:ea typeface="+mn-ea"/>
                  <a:cs typeface="+mn-cs"/>
                </a:endParaRPr>
              </a:p>
            </p:txBody>
          </p:sp>
        </p:grpSp>
      </p:grpSp>
    </p:spTree>
    <p:extLst>
      <p:ext uri="{BB962C8B-B14F-4D97-AF65-F5344CB8AC3E}">
        <p14:creationId xmlns:p14="http://schemas.microsoft.com/office/powerpoint/2010/main" val="401971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400"/>
                                  </p:stCondLst>
                                  <p:childTnLst>
                                    <p:animMotion origin="layout" path="M 4.02349E-6 -4.07626E-6 L 0.03676 -4.07626E-6 " pathEditMode="relative" rAng="0" ptsTypes="AA">
                                      <p:cBhvr>
                                        <p:cTn id="9" dur="500" spd="-100000" fill="hold"/>
                                        <p:tgtEl>
                                          <p:spTgt spid="4"/>
                                        </p:tgtEl>
                                        <p:attrNameLst>
                                          <p:attrName>ppt_x</p:attrName>
                                          <p:attrName>ppt_y</p:attrName>
                                        </p:attrNameLst>
                                      </p:cBhvr>
                                      <p:rCtr x="1838" y="0"/>
                                    </p:animMotion>
                                  </p:childTnLst>
                                </p:cTn>
                              </p:par>
                              <p:par>
                                <p:cTn id="10" presetID="10" presetClass="entr" presetSubtype="0" fill="hold"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200"/>
                                  </p:stCondLst>
                                  <p:childTnLst>
                                    <p:animMotion origin="layout" path="M 4.02349E-6 -4.07626E-6 L 0.03676 -4.07626E-6 " pathEditMode="relative" rAng="0" ptsTypes="AA">
                                      <p:cBhvr>
                                        <p:cTn id="14" dur="500" spd="-100000" fill="hold"/>
                                        <p:tgtEl>
                                          <p:spTgt spid="14"/>
                                        </p:tgtEl>
                                        <p:attrNameLst>
                                          <p:attrName>ppt_x</p:attrName>
                                          <p:attrName>ppt_y</p:attrName>
                                        </p:attrNameLst>
                                      </p:cBhvr>
                                      <p:rCtr x="1838"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nodeType="withEffect">
                                  <p:stCondLst>
                                    <p:cond delay="0"/>
                                  </p:stCondLst>
                                  <p:childTnLst>
                                    <p:animMotion origin="layout" path="M 4.02349E-6 -4.07626E-6 L 0.03676 -4.07626E-6 " pathEditMode="relative" rAng="0" ptsTypes="AA">
                                      <p:cBhvr>
                                        <p:cTn id="19" dur="500" spd="-100000" fill="hold"/>
                                        <p:tgtEl>
                                          <p:spTgt spid="2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27630" y="334944"/>
            <a:ext cx="16898112" cy="939660"/>
          </a:xfrm>
        </p:spPr>
        <p:txBody>
          <a:bodyPr/>
          <a:lstStyle/>
          <a:p>
            <a:r>
              <a:rPr lang="en-US" sz="4800" dirty="0">
                <a:latin typeface="Amazon Ember Regular" charset="0"/>
                <a:ea typeface="Amazon Ember Regular"/>
                <a:cs typeface="Amazon Ember Regular" charset="0"/>
              </a:rPr>
              <a:t>New Pricing Model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896" y="1634604"/>
            <a:ext cx="13828780" cy="7525868"/>
          </a:xfrm>
          <a:prstGeom prst="rect">
            <a:avLst/>
          </a:prstGeom>
        </p:spPr>
      </p:pic>
      <p:cxnSp>
        <p:nvCxnSpPr>
          <p:cNvPr id="4" name="Straight Arrow Connector 3"/>
          <p:cNvCxnSpPr/>
          <p:nvPr/>
        </p:nvCxnSpPr>
        <p:spPr>
          <a:xfrm flipH="1">
            <a:off x="5925312" y="5779008"/>
            <a:ext cx="1950720" cy="1341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754981" y="5040345"/>
            <a:ext cx="4237057" cy="1200329"/>
          </a:xfrm>
          <a:prstGeom prst="rect">
            <a:avLst/>
          </a:prstGeom>
          <a:noFill/>
        </p:spPr>
        <p:txBody>
          <a:bodyPr wrap="none" rtlCol="0">
            <a:spAutoFit/>
          </a:bodyPr>
          <a:lstStyle/>
          <a:p>
            <a:pPr eaLnBrk="0" fontAlgn="base" hangingPunct="0">
              <a:spcBef>
                <a:spcPct val="0"/>
              </a:spcBef>
              <a:spcAft>
                <a:spcPct val="0"/>
              </a:spcAft>
              <a:buClrTx/>
            </a:pPr>
            <a:r>
              <a:rPr lang="en-US" sz="3600" kern="1200" dirty="0">
                <a:solidFill>
                  <a:srgbClr val="FF9900"/>
                </a:solidFill>
                <a:latin typeface="Arial" panose="020B0604020202020204" pitchFamily="34" charset="0"/>
                <a:ea typeface="+mn-ea"/>
                <a:cs typeface="+mn-cs"/>
              </a:rPr>
              <a:t>New smooth pricing</a:t>
            </a:r>
            <a:br>
              <a:rPr lang="en-US" sz="3600" kern="1200" dirty="0">
                <a:solidFill>
                  <a:srgbClr val="FF9900"/>
                </a:solidFill>
                <a:latin typeface="Arial" panose="020B0604020202020204" pitchFamily="34" charset="0"/>
                <a:ea typeface="+mn-ea"/>
                <a:cs typeface="+mn-cs"/>
              </a:rPr>
            </a:br>
            <a:r>
              <a:rPr lang="en-US" sz="3600" kern="1200" dirty="0">
                <a:solidFill>
                  <a:srgbClr val="FF9900"/>
                </a:solidFill>
                <a:latin typeface="Arial" panose="020B0604020202020204" pitchFamily="34" charset="0"/>
                <a:ea typeface="+mn-ea"/>
                <a:cs typeface="+mn-cs"/>
              </a:rPr>
              <a:t>November 2017</a:t>
            </a:r>
          </a:p>
        </p:txBody>
      </p:sp>
      <p:sp>
        <p:nvSpPr>
          <p:cNvPr id="6" name="Oval 5"/>
          <p:cNvSpPr/>
          <p:nvPr/>
        </p:nvSpPr>
        <p:spPr>
          <a:xfrm>
            <a:off x="5266944" y="8363712"/>
            <a:ext cx="1316736" cy="609600"/>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buClrTx/>
            </a:pPr>
            <a:endParaRPr lang="en-US" sz="3600" kern="1200" dirty="0">
              <a:solidFill>
                <a:srgbClr val="FFFFFF"/>
              </a:solidFill>
              <a:latin typeface="Arial"/>
            </a:endParaRPr>
          </a:p>
        </p:txBody>
      </p:sp>
    </p:spTree>
    <p:extLst>
      <p:ext uri="{BB962C8B-B14F-4D97-AF65-F5344CB8AC3E}">
        <p14:creationId xmlns:p14="http://schemas.microsoft.com/office/powerpoint/2010/main" val="420474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ECBE9-09D5-5840-9223-5015BDCF09D8}"/>
              </a:ext>
            </a:extLst>
          </p:cNvPr>
          <p:cNvSpPr>
            <a:spLocks noGrp="1"/>
          </p:cNvSpPr>
          <p:nvPr>
            <p:ph type="title"/>
          </p:nvPr>
        </p:nvSpPr>
        <p:spPr/>
        <p:txBody>
          <a:bodyPr/>
          <a:lstStyle/>
          <a:p>
            <a:r>
              <a:rPr lang="en-US" sz="4800" spc="600" dirty="0"/>
              <a:t>What about interruptions?</a:t>
            </a:r>
          </a:p>
        </p:txBody>
      </p:sp>
      <p:cxnSp>
        <p:nvCxnSpPr>
          <p:cNvPr id="4" name="Straight Connector 3">
            <a:extLst>
              <a:ext uri="{FF2B5EF4-FFF2-40B4-BE49-F238E27FC236}">
                <a16:creationId xmlns:a16="http://schemas.microsoft.com/office/drawing/2014/main" id="{6B84DDB0-6429-46BC-9999-804920F9B6DD}"/>
              </a:ext>
            </a:extLst>
          </p:cNvPr>
          <p:cNvCxnSpPr>
            <a:cxnSpLocks/>
          </p:cNvCxnSpPr>
          <p:nvPr/>
        </p:nvCxnSpPr>
        <p:spPr>
          <a:xfrm flipH="1">
            <a:off x="7747993" y="4040912"/>
            <a:ext cx="8432798" cy="0"/>
          </a:xfrm>
          <a:prstGeom prst="line">
            <a:avLst/>
          </a:prstGeom>
          <a:ln w="1587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D1C2DA9-928F-43E2-AD8B-610D4D03237A}"/>
              </a:ext>
            </a:extLst>
          </p:cNvPr>
          <p:cNvCxnSpPr>
            <a:cxnSpLocks/>
          </p:cNvCxnSpPr>
          <p:nvPr/>
        </p:nvCxnSpPr>
        <p:spPr>
          <a:xfrm flipV="1">
            <a:off x="7773046" y="1889375"/>
            <a:ext cx="0" cy="7051426"/>
          </a:xfrm>
          <a:prstGeom prst="line">
            <a:avLst/>
          </a:prstGeom>
          <a:ln w="1587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4090424-1C0F-4CD1-AC9F-60901754D468}"/>
              </a:ext>
            </a:extLst>
          </p:cNvPr>
          <p:cNvSpPr/>
          <p:nvPr/>
        </p:nvSpPr>
        <p:spPr>
          <a:xfrm>
            <a:off x="338248" y="1915230"/>
            <a:ext cx="7646232" cy="2123658"/>
          </a:xfrm>
          <a:prstGeom prst="rect">
            <a:avLst/>
          </a:prstGeom>
        </p:spPr>
        <p:txBody>
          <a:bodyPr wrap="square">
            <a:spAutoFit/>
          </a:bodyPr>
          <a:lstStyle/>
          <a:p>
            <a:pPr algn="ctr"/>
            <a:r>
              <a:rPr lang="en-US" sz="4000" b="1" dirty="0">
                <a:gradFill>
                  <a:gsLst>
                    <a:gs pos="1961">
                      <a:schemeClr val="accent1"/>
                    </a:gs>
                    <a:gs pos="100000">
                      <a:schemeClr val="accent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Minimal interruptions </a:t>
            </a:r>
            <a:br>
              <a:rPr lang="en-US" sz="2800" b="1" dirty="0">
                <a:gradFill>
                  <a:gsLst>
                    <a:gs pos="1961">
                      <a:schemeClr val="accent1"/>
                    </a:gs>
                    <a:gs pos="100000">
                      <a:schemeClr val="accent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3200"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Over </a:t>
            </a:r>
            <a:r>
              <a:rPr lang="en-US" sz="3200" b="1"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95% </a:t>
            </a:r>
            <a:r>
              <a:rPr lang="en-US" sz="3200"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of the instances were not interrupted in the last 3 months</a:t>
            </a:r>
          </a:p>
          <a:p>
            <a:pPr algn="ctr"/>
            <a:endParaRPr lang="en-US" sz="2800" dirty="0"/>
          </a:p>
        </p:txBody>
      </p:sp>
      <p:grpSp>
        <p:nvGrpSpPr>
          <p:cNvPr id="16" name="Graphic 14">
            <a:extLst>
              <a:ext uri="{FF2B5EF4-FFF2-40B4-BE49-F238E27FC236}">
                <a16:creationId xmlns:a16="http://schemas.microsoft.com/office/drawing/2014/main" id="{1283B1DF-FC11-4F2B-A0E8-133E9B6AAB6B}"/>
              </a:ext>
            </a:extLst>
          </p:cNvPr>
          <p:cNvGrpSpPr/>
          <p:nvPr/>
        </p:nvGrpSpPr>
        <p:grpSpPr>
          <a:xfrm>
            <a:off x="8155712" y="4536279"/>
            <a:ext cx="2747544" cy="1503558"/>
            <a:chOff x="543152" y="1283834"/>
            <a:chExt cx="1670277" cy="914037"/>
          </a:xfrm>
        </p:grpSpPr>
        <p:sp>
          <p:nvSpPr>
            <p:cNvPr id="17" name="Freeform: Shape 16">
              <a:extLst>
                <a:ext uri="{FF2B5EF4-FFF2-40B4-BE49-F238E27FC236}">
                  <a16:creationId xmlns:a16="http://schemas.microsoft.com/office/drawing/2014/main" id="{96FA923E-3D2C-4450-9EC1-A7BBF2471683}"/>
                </a:ext>
              </a:extLst>
            </p:cNvPr>
            <p:cNvSpPr/>
            <p:nvPr/>
          </p:nvSpPr>
          <p:spPr>
            <a:xfrm>
              <a:off x="1811193" y="1746509"/>
              <a:ext cx="333460" cy="8932"/>
            </a:xfrm>
            <a:custGeom>
              <a:avLst/>
              <a:gdLst>
                <a:gd name="connsiteX0" fmla="*/ 329292 w 333459"/>
                <a:gd name="connsiteY0" fmla="*/ 4466 h 8931"/>
                <a:gd name="connsiteX1" fmla="*/ 4466 w 333459"/>
                <a:gd name="connsiteY1" fmla="*/ 4466 h 8931"/>
              </a:gdLst>
              <a:ahLst/>
              <a:cxnLst>
                <a:cxn ang="0">
                  <a:pos x="connsiteX0" y="connsiteY0"/>
                </a:cxn>
                <a:cxn ang="0">
                  <a:pos x="connsiteX1" y="connsiteY1"/>
                </a:cxn>
              </a:cxnLst>
              <a:rect l="l" t="t" r="r" b="b"/>
              <a:pathLst>
                <a:path w="333459" h="8931">
                  <a:moveTo>
                    <a:pt x="329292" y="4466"/>
                  </a:moveTo>
                  <a:lnTo>
                    <a:pt x="4466" y="4466"/>
                  </a:lnTo>
                </a:path>
              </a:pathLst>
            </a:custGeom>
            <a:ln w="22225" cap="flat">
              <a:solidFill>
                <a:schemeClr val="bg1"/>
              </a:solidFill>
              <a:prstDash val="solid"/>
              <a:round/>
            </a:ln>
          </p:spPr>
          <p:txBody>
            <a:bodyPr rtlCol="0" anchor="ctr"/>
            <a:lstStyle/>
            <a:p>
              <a:endParaRPr lang="en-US" sz="2800"/>
            </a:p>
          </p:txBody>
        </p:sp>
        <p:sp>
          <p:nvSpPr>
            <p:cNvPr id="18" name="Freeform: Shape 17">
              <a:extLst>
                <a:ext uri="{FF2B5EF4-FFF2-40B4-BE49-F238E27FC236}">
                  <a16:creationId xmlns:a16="http://schemas.microsoft.com/office/drawing/2014/main" id="{7CF5D1C4-1310-4916-B30E-5AD7355ABEDE}"/>
                </a:ext>
              </a:extLst>
            </p:cNvPr>
            <p:cNvSpPr/>
            <p:nvPr/>
          </p:nvSpPr>
          <p:spPr>
            <a:xfrm>
              <a:off x="1884137" y="1371069"/>
              <a:ext cx="151843" cy="738375"/>
            </a:xfrm>
            <a:custGeom>
              <a:avLst/>
              <a:gdLst>
                <a:gd name="connsiteX0" fmla="*/ 4466 w 151843"/>
                <a:gd name="connsiteY0" fmla="*/ 735993 h 738375"/>
                <a:gd name="connsiteX1" fmla="*/ 149462 w 151843"/>
                <a:gd name="connsiteY1" fmla="*/ 735993 h 738375"/>
                <a:gd name="connsiteX2" fmla="*/ 149462 w 151843"/>
                <a:gd name="connsiteY2" fmla="*/ 4466 h 738375"/>
                <a:gd name="connsiteX3" fmla="*/ 4466 w 151843"/>
                <a:gd name="connsiteY3" fmla="*/ 4466 h 738375"/>
              </a:gdLst>
              <a:ahLst/>
              <a:cxnLst>
                <a:cxn ang="0">
                  <a:pos x="connsiteX0" y="connsiteY0"/>
                </a:cxn>
                <a:cxn ang="0">
                  <a:pos x="connsiteX1" y="connsiteY1"/>
                </a:cxn>
                <a:cxn ang="0">
                  <a:pos x="connsiteX2" y="connsiteY2"/>
                </a:cxn>
                <a:cxn ang="0">
                  <a:pos x="connsiteX3" y="connsiteY3"/>
                </a:cxn>
              </a:cxnLst>
              <a:rect l="l" t="t" r="r" b="b"/>
              <a:pathLst>
                <a:path w="151843" h="738375">
                  <a:moveTo>
                    <a:pt x="4466" y="735993"/>
                  </a:moveTo>
                  <a:lnTo>
                    <a:pt x="149462" y="735993"/>
                  </a:lnTo>
                  <a:lnTo>
                    <a:pt x="149462" y="4466"/>
                  </a:lnTo>
                  <a:lnTo>
                    <a:pt x="4466" y="4466"/>
                  </a:lnTo>
                </a:path>
              </a:pathLst>
            </a:custGeom>
            <a:noFill/>
            <a:ln w="22225" cap="flat">
              <a:solidFill>
                <a:schemeClr val="bg1"/>
              </a:solidFill>
              <a:prstDash val="solid"/>
              <a:round/>
            </a:ln>
          </p:spPr>
          <p:txBody>
            <a:bodyPr rtlCol="0" anchor="ctr"/>
            <a:lstStyle/>
            <a:p>
              <a:endParaRPr lang="en-US" sz="2800"/>
            </a:p>
          </p:txBody>
        </p:sp>
        <p:sp>
          <p:nvSpPr>
            <p:cNvPr id="19" name="Freeform: Shape 18">
              <a:extLst>
                <a:ext uri="{FF2B5EF4-FFF2-40B4-BE49-F238E27FC236}">
                  <a16:creationId xmlns:a16="http://schemas.microsoft.com/office/drawing/2014/main" id="{8237D983-2401-4869-95AB-7E94C5788F8B}"/>
                </a:ext>
              </a:extLst>
            </p:cNvPr>
            <p:cNvSpPr/>
            <p:nvPr/>
          </p:nvSpPr>
          <p:spPr>
            <a:xfrm>
              <a:off x="612821" y="1727157"/>
              <a:ext cx="333460" cy="8932"/>
            </a:xfrm>
            <a:custGeom>
              <a:avLst/>
              <a:gdLst>
                <a:gd name="connsiteX0" fmla="*/ 4466 w 333459"/>
                <a:gd name="connsiteY0" fmla="*/ 4466 h 8931"/>
                <a:gd name="connsiteX1" fmla="*/ 329292 w 333459"/>
                <a:gd name="connsiteY1" fmla="*/ 4466 h 8931"/>
              </a:gdLst>
              <a:ahLst/>
              <a:cxnLst>
                <a:cxn ang="0">
                  <a:pos x="connsiteX0" y="connsiteY0"/>
                </a:cxn>
                <a:cxn ang="0">
                  <a:pos x="connsiteX1" y="connsiteY1"/>
                </a:cxn>
              </a:cxnLst>
              <a:rect l="l" t="t" r="r" b="b"/>
              <a:pathLst>
                <a:path w="333459" h="8931">
                  <a:moveTo>
                    <a:pt x="4466" y="4466"/>
                  </a:moveTo>
                  <a:lnTo>
                    <a:pt x="329292" y="4466"/>
                  </a:lnTo>
                </a:path>
              </a:pathLst>
            </a:custGeom>
            <a:ln w="22225" cap="flat">
              <a:solidFill>
                <a:schemeClr val="bg1"/>
              </a:solidFill>
              <a:prstDash val="solid"/>
              <a:round/>
            </a:ln>
          </p:spPr>
          <p:txBody>
            <a:bodyPr rtlCol="0" anchor="ctr"/>
            <a:lstStyle/>
            <a:p>
              <a:endParaRPr lang="en-US" sz="2800"/>
            </a:p>
          </p:txBody>
        </p:sp>
        <p:sp>
          <p:nvSpPr>
            <p:cNvPr id="20" name="Freeform: Shape 19">
              <a:extLst>
                <a:ext uri="{FF2B5EF4-FFF2-40B4-BE49-F238E27FC236}">
                  <a16:creationId xmlns:a16="http://schemas.microsoft.com/office/drawing/2014/main" id="{66B2877E-53A1-428C-9C56-AF2682246804}"/>
                </a:ext>
              </a:extLst>
            </p:cNvPr>
            <p:cNvSpPr/>
            <p:nvPr/>
          </p:nvSpPr>
          <p:spPr>
            <a:xfrm>
              <a:off x="719707" y="1371069"/>
              <a:ext cx="151843" cy="738375"/>
            </a:xfrm>
            <a:custGeom>
              <a:avLst/>
              <a:gdLst>
                <a:gd name="connsiteX0" fmla="*/ 149462 w 151843"/>
                <a:gd name="connsiteY0" fmla="*/ 4466 h 738375"/>
                <a:gd name="connsiteX1" fmla="*/ 4466 w 151843"/>
                <a:gd name="connsiteY1" fmla="*/ 4466 h 738375"/>
                <a:gd name="connsiteX2" fmla="*/ 4466 w 151843"/>
                <a:gd name="connsiteY2" fmla="*/ 735993 h 738375"/>
                <a:gd name="connsiteX3" fmla="*/ 149462 w 151843"/>
                <a:gd name="connsiteY3" fmla="*/ 735993 h 738375"/>
              </a:gdLst>
              <a:ahLst/>
              <a:cxnLst>
                <a:cxn ang="0">
                  <a:pos x="connsiteX0" y="connsiteY0"/>
                </a:cxn>
                <a:cxn ang="0">
                  <a:pos x="connsiteX1" y="connsiteY1"/>
                </a:cxn>
                <a:cxn ang="0">
                  <a:pos x="connsiteX2" y="connsiteY2"/>
                </a:cxn>
                <a:cxn ang="0">
                  <a:pos x="connsiteX3" y="connsiteY3"/>
                </a:cxn>
              </a:cxnLst>
              <a:rect l="l" t="t" r="r" b="b"/>
              <a:pathLst>
                <a:path w="151843" h="738375">
                  <a:moveTo>
                    <a:pt x="149462" y="4466"/>
                  </a:moveTo>
                  <a:lnTo>
                    <a:pt x="4466" y="4466"/>
                  </a:lnTo>
                  <a:lnTo>
                    <a:pt x="4466" y="735993"/>
                  </a:lnTo>
                  <a:lnTo>
                    <a:pt x="149462" y="735993"/>
                  </a:lnTo>
                </a:path>
              </a:pathLst>
            </a:custGeom>
            <a:noFill/>
            <a:ln w="22225" cap="flat">
              <a:solidFill>
                <a:schemeClr val="bg1"/>
              </a:solidFill>
              <a:prstDash val="solid"/>
              <a:round/>
            </a:ln>
          </p:spPr>
          <p:txBody>
            <a:bodyPr rtlCol="0" anchor="ctr"/>
            <a:lstStyle/>
            <a:p>
              <a:endParaRPr lang="en-US" sz="2800" dirty="0"/>
            </a:p>
          </p:txBody>
        </p:sp>
        <p:sp>
          <p:nvSpPr>
            <p:cNvPr id="21" name="Freeform: Shape 20">
              <a:extLst>
                <a:ext uri="{FF2B5EF4-FFF2-40B4-BE49-F238E27FC236}">
                  <a16:creationId xmlns:a16="http://schemas.microsoft.com/office/drawing/2014/main" id="{59D45C8E-D3EA-457A-AC46-E8BD77B511CE}"/>
                </a:ext>
              </a:extLst>
            </p:cNvPr>
            <p:cNvSpPr/>
            <p:nvPr/>
          </p:nvSpPr>
          <p:spPr>
            <a:xfrm>
              <a:off x="1276168" y="1637837"/>
              <a:ext cx="205435" cy="205435"/>
            </a:xfrm>
            <a:custGeom>
              <a:avLst/>
              <a:gdLst>
                <a:gd name="connsiteX0" fmla="*/ 202160 w 205435"/>
                <a:gd name="connsiteY0" fmla="*/ 103313 h 205435"/>
                <a:gd name="connsiteX1" fmla="*/ 103313 w 205435"/>
                <a:gd name="connsiteY1" fmla="*/ 202160 h 205435"/>
                <a:gd name="connsiteX2" fmla="*/ 4466 w 205435"/>
                <a:gd name="connsiteY2" fmla="*/ 103313 h 205435"/>
                <a:gd name="connsiteX3" fmla="*/ 103313 w 205435"/>
                <a:gd name="connsiteY3" fmla="*/ 4466 h 205435"/>
                <a:gd name="connsiteX4" fmla="*/ 202160 w 205435"/>
                <a:gd name="connsiteY4" fmla="*/ 103313 h 20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5" h="205435">
                  <a:moveTo>
                    <a:pt x="202160" y="103313"/>
                  </a:moveTo>
                  <a:cubicBezTo>
                    <a:pt x="202160" y="157905"/>
                    <a:pt x="157905" y="202160"/>
                    <a:pt x="103313" y="202160"/>
                  </a:cubicBezTo>
                  <a:cubicBezTo>
                    <a:pt x="48721" y="202160"/>
                    <a:pt x="4466" y="157905"/>
                    <a:pt x="4466" y="103313"/>
                  </a:cubicBezTo>
                  <a:cubicBezTo>
                    <a:pt x="4466" y="48721"/>
                    <a:pt x="48721" y="4466"/>
                    <a:pt x="103313" y="4466"/>
                  </a:cubicBezTo>
                  <a:cubicBezTo>
                    <a:pt x="157905" y="4466"/>
                    <a:pt x="202160" y="48721"/>
                    <a:pt x="202160" y="103313"/>
                  </a:cubicBezTo>
                  <a:close/>
                </a:path>
              </a:pathLst>
            </a:custGeom>
            <a:noFill/>
            <a:ln w="22225" cap="flat">
              <a:solidFill>
                <a:schemeClr val="accent2"/>
              </a:solidFill>
              <a:prstDash val="solid"/>
              <a:miter/>
            </a:ln>
          </p:spPr>
          <p:txBody>
            <a:bodyPr rtlCol="0" anchor="ctr"/>
            <a:lstStyle/>
            <a:p>
              <a:endParaRPr lang="en-US" sz="2800"/>
            </a:p>
          </p:txBody>
        </p:sp>
        <p:sp>
          <p:nvSpPr>
            <p:cNvPr id="22" name="Freeform: Shape 21">
              <a:extLst>
                <a:ext uri="{FF2B5EF4-FFF2-40B4-BE49-F238E27FC236}">
                  <a16:creationId xmlns:a16="http://schemas.microsoft.com/office/drawing/2014/main" id="{AAFAD47B-65EC-4A29-811A-1D6F67D1D884}"/>
                </a:ext>
              </a:extLst>
            </p:cNvPr>
            <p:cNvSpPr/>
            <p:nvPr/>
          </p:nvSpPr>
          <p:spPr>
            <a:xfrm>
              <a:off x="1021607" y="1663740"/>
              <a:ext cx="154821" cy="154821"/>
            </a:xfrm>
            <a:custGeom>
              <a:avLst/>
              <a:gdLst>
                <a:gd name="connsiteX0" fmla="*/ 152737 w 154820"/>
                <a:gd name="connsiteY0" fmla="*/ 78601 h 154820"/>
                <a:gd name="connsiteX1" fmla="*/ 78601 w 154820"/>
                <a:gd name="connsiteY1" fmla="*/ 152736 h 154820"/>
                <a:gd name="connsiteX2" fmla="*/ 4466 w 154820"/>
                <a:gd name="connsiteY2" fmla="*/ 78601 h 154820"/>
                <a:gd name="connsiteX3" fmla="*/ 78601 w 154820"/>
                <a:gd name="connsiteY3" fmla="*/ 4466 h 154820"/>
                <a:gd name="connsiteX4" fmla="*/ 152737 w 154820"/>
                <a:gd name="connsiteY4" fmla="*/ 78601 h 15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20" h="154820">
                  <a:moveTo>
                    <a:pt x="152737" y="78601"/>
                  </a:moveTo>
                  <a:cubicBezTo>
                    <a:pt x="152737" y="119545"/>
                    <a:pt x="119545" y="152736"/>
                    <a:pt x="78601" y="152736"/>
                  </a:cubicBezTo>
                  <a:cubicBezTo>
                    <a:pt x="37657" y="152736"/>
                    <a:pt x="4466" y="119545"/>
                    <a:pt x="4466" y="78601"/>
                  </a:cubicBezTo>
                  <a:cubicBezTo>
                    <a:pt x="4466" y="37657"/>
                    <a:pt x="37658" y="4466"/>
                    <a:pt x="78601" y="4466"/>
                  </a:cubicBezTo>
                  <a:cubicBezTo>
                    <a:pt x="119545" y="4466"/>
                    <a:pt x="152737" y="37658"/>
                    <a:pt x="152737" y="78601"/>
                  </a:cubicBezTo>
                  <a:close/>
                </a:path>
              </a:pathLst>
            </a:custGeom>
            <a:noFill/>
            <a:ln w="22225" cap="flat">
              <a:solidFill>
                <a:schemeClr val="bg1"/>
              </a:solidFill>
              <a:prstDash val="solid"/>
              <a:miter/>
            </a:ln>
          </p:spPr>
          <p:txBody>
            <a:bodyPr rtlCol="0" anchor="ctr"/>
            <a:lstStyle/>
            <a:p>
              <a:endParaRPr lang="en-US" sz="2800"/>
            </a:p>
          </p:txBody>
        </p:sp>
        <p:sp>
          <p:nvSpPr>
            <p:cNvPr id="23" name="Freeform: Shape 22">
              <a:extLst>
                <a:ext uri="{FF2B5EF4-FFF2-40B4-BE49-F238E27FC236}">
                  <a16:creationId xmlns:a16="http://schemas.microsoft.com/office/drawing/2014/main" id="{F731EA36-5C13-4538-826E-23F8FF936D6E}"/>
                </a:ext>
              </a:extLst>
            </p:cNvPr>
            <p:cNvSpPr/>
            <p:nvPr/>
          </p:nvSpPr>
          <p:spPr>
            <a:xfrm>
              <a:off x="1578962" y="1663740"/>
              <a:ext cx="154821" cy="154821"/>
            </a:xfrm>
            <a:custGeom>
              <a:avLst/>
              <a:gdLst>
                <a:gd name="connsiteX0" fmla="*/ 152737 w 154820"/>
                <a:gd name="connsiteY0" fmla="*/ 78601 h 154820"/>
                <a:gd name="connsiteX1" fmla="*/ 78601 w 154820"/>
                <a:gd name="connsiteY1" fmla="*/ 152736 h 154820"/>
                <a:gd name="connsiteX2" fmla="*/ 4466 w 154820"/>
                <a:gd name="connsiteY2" fmla="*/ 78601 h 154820"/>
                <a:gd name="connsiteX3" fmla="*/ 78601 w 154820"/>
                <a:gd name="connsiteY3" fmla="*/ 4466 h 154820"/>
                <a:gd name="connsiteX4" fmla="*/ 152737 w 154820"/>
                <a:gd name="connsiteY4" fmla="*/ 78601 h 15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20" h="154820">
                  <a:moveTo>
                    <a:pt x="152737" y="78601"/>
                  </a:moveTo>
                  <a:cubicBezTo>
                    <a:pt x="152737" y="119545"/>
                    <a:pt x="119545" y="152736"/>
                    <a:pt x="78601" y="152736"/>
                  </a:cubicBezTo>
                  <a:cubicBezTo>
                    <a:pt x="37658" y="152736"/>
                    <a:pt x="4466" y="119545"/>
                    <a:pt x="4466" y="78601"/>
                  </a:cubicBezTo>
                  <a:cubicBezTo>
                    <a:pt x="4466" y="37657"/>
                    <a:pt x="37658" y="4466"/>
                    <a:pt x="78601" y="4466"/>
                  </a:cubicBezTo>
                  <a:cubicBezTo>
                    <a:pt x="119545" y="4466"/>
                    <a:pt x="152737" y="37658"/>
                    <a:pt x="152737" y="78601"/>
                  </a:cubicBezTo>
                  <a:close/>
                </a:path>
              </a:pathLst>
            </a:custGeom>
            <a:noFill/>
            <a:ln w="22225" cap="flat">
              <a:solidFill>
                <a:schemeClr val="bg1"/>
              </a:solidFill>
              <a:prstDash val="solid"/>
              <a:miter/>
            </a:ln>
          </p:spPr>
          <p:txBody>
            <a:bodyPr rtlCol="0" anchor="ctr"/>
            <a:lstStyle/>
            <a:p>
              <a:endParaRPr lang="en-US" sz="2800"/>
            </a:p>
          </p:txBody>
        </p:sp>
        <p:sp>
          <p:nvSpPr>
            <p:cNvPr id="24" name="Freeform: Shape 23">
              <a:extLst>
                <a:ext uri="{FF2B5EF4-FFF2-40B4-BE49-F238E27FC236}">
                  <a16:creationId xmlns:a16="http://schemas.microsoft.com/office/drawing/2014/main" id="{C3C7548D-528E-4E65-996A-E57ABDB7AB1A}"/>
                </a:ext>
              </a:extLst>
            </p:cNvPr>
            <p:cNvSpPr/>
            <p:nvPr/>
          </p:nvSpPr>
          <p:spPr>
            <a:xfrm>
              <a:off x="1470587" y="2029057"/>
              <a:ext cx="116116" cy="169707"/>
            </a:xfrm>
            <a:custGeom>
              <a:avLst/>
              <a:gdLst>
                <a:gd name="connsiteX0" fmla="*/ 113138 w 116115"/>
                <a:gd name="connsiteY0" fmla="*/ 166730 h 169707"/>
                <a:gd name="connsiteX1" fmla="*/ 4466 w 116115"/>
                <a:gd name="connsiteY1" fmla="*/ 113138 h 169707"/>
                <a:gd name="connsiteX2" fmla="*/ 58058 w 116115"/>
                <a:gd name="connsiteY2" fmla="*/ 4466 h 169707"/>
              </a:gdLst>
              <a:ahLst/>
              <a:cxnLst>
                <a:cxn ang="0">
                  <a:pos x="connsiteX0" y="connsiteY0"/>
                </a:cxn>
                <a:cxn ang="0">
                  <a:pos x="connsiteX1" y="connsiteY1"/>
                </a:cxn>
                <a:cxn ang="0">
                  <a:pos x="connsiteX2" y="connsiteY2"/>
                </a:cxn>
              </a:cxnLst>
              <a:rect l="l" t="t" r="r" b="b"/>
              <a:pathLst>
                <a:path w="116115" h="169707">
                  <a:moveTo>
                    <a:pt x="113138" y="166730"/>
                  </a:moveTo>
                  <a:lnTo>
                    <a:pt x="4466" y="113138"/>
                  </a:lnTo>
                  <a:lnTo>
                    <a:pt x="58058" y="4466"/>
                  </a:lnTo>
                </a:path>
              </a:pathLst>
            </a:custGeom>
            <a:noFill/>
            <a:ln w="22225" cap="rnd">
              <a:solidFill>
                <a:schemeClr val="accent2"/>
              </a:solidFill>
              <a:prstDash val="solid"/>
              <a:round/>
            </a:ln>
          </p:spPr>
          <p:txBody>
            <a:bodyPr rtlCol="0" anchor="ctr"/>
            <a:lstStyle/>
            <a:p>
              <a:endParaRPr lang="en-US" sz="2800"/>
            </a:p>
          </p:txBody>
        </p:sp>
        <p:sp>
          <p:nvSpPr>
            <p:cNvPr id="25" name="Freeform: Shape 24">
              <a:extLst>
                <a:ext uri="{FF2B5EF4-FFF2-40B4-BE49-F238E27FC236}">
                  <a16:creationId xmlns:a16="http://schemas.microsoft.com/office/drawing/2014/main" id="{6578564A-A8A4-4C03-921C-5AC85E14CBC7}"/>
                </a:ext>
              </a:extLst>
            </p:cNvPr>
            <p:cNvSpPr/>
            <p:nvPr/>
          </p:nvSpPr>
          <p:spPr>
            <a:xfrm>
              <a:off x="1203522" y="1282345"/>
              <a:ext cx="110161" cy="172685"/>
            </a:xfrm>
            <a:custGeom>
              <a:avLst/>
              <a:gdLst>
                <a:gd name="connsiteX0" fmla="*/ 4466 w 110160"/>
                <a:gd name="connsiteY0" fmla="*/ 4466 h 172684"/>
                <a:gd name="connsiteX1" fmla="*/ 108375 w 110160"/>
                <a:gd name="connsiteY1" fmla="*/ 66990 h 172684"/>
                <a:gd name="connsiteX2" fmla="*/ 45851 w 110160"/>
                <a:gd name="connsiteY2" fmla="*/ 170898 h 172684"/>
              </a:gdLst>
              <a:ahLst/>
              <a:cxnLst>
                <a:cxn ang="0">
                  <a:pos x="connsiteX0" y="connsiteY0"/>
                </a:cxn>
                <a:cxn ang="0">
                  <a:pos x="connsiteX1" y="connsiteY1"/>
                </a:cxn>
                <a:cxn ang="0">
                  <a:pos x="connsiteX2" y="connsiteY2"/>
                </a:cxn>
              </a:cxnLst>
              <a:rect l="l" t="t" r="r" b="b"/>
              <a:pathLst>
                <a:path w="110160" h="172684">
                  <a:moveTo>
                    <a:pt x="4466" y="4466"/>
                  </a:moveTo>
                  <a:lnTo>
                    <a:pt x="108375" y="66990"/>
                  </a:lnTo>
                  <a:lnTo>
                    <a:pt x="45851" y="170898"/>
                  </a:lnTo>
                </a:path>
              </a:pathLst>
            </a:custGeom>
            <a:noFill/>
            <a:ln w="22225" cap="rnd">
              <a:solidFill>
                <a:schemeClr val="accent2"/>
              </a:solidFill>
              <a:prstDash val="solid"/>
              <a:round/>
            </a:ln>
          </p:spPr>
          <p:txBody>
            <a:bodyPr rtlCol="0" anchor="ctr"/>
            <a:lstStyle/>
            <a:p>
              <a:endParaRPr lang="en-US" sz="2800"/>
            </a:p>
          </p:txBody>
        </p:sp>
        <p:sp>
          <p:nvSpPr>
            <p:cNvPr id="26" name="Freeform: Shape 25">
              <a:extLst>
                <a:ext uri="{FF2B5EF4-FFF2-40B4-BE49-F238E27FC236}">
                  <a16:creationId xmlns:a16="http://schemas.microsoft.com/office/drawing/2014/main" id="{C680A2AE-E114-444A-9380-30505BBFD55B}"/>
                </a:ext>
              </a:extLst>
            </p:cNvPr>
            <p:cNvSpPr/>
            <p:nvPr/>
          </p:nvSpPr>
          <p:spPr>
            <a:xfrm>
              <a:off x="1288375" y="1348740"/>
              <a:ext cx="20841" cy="11909"/>
            </a:xfrm>
            <a:custGeom>
              <a:avLst/>
              <a:gdLst>
                <a:gd name="connsiteX0" fmla="*/ 16971 w 20841"/>
                <a:gd name="connsiteY0" fmla="*/ 4466 h 11909"/>
                <a:gd name="connsiteX1" fmla="*/ 4466 w 20841"/>
                <a:gd name="connsiteY1" fmla="*/ 7443 h 11909"/>
              </a:gdLst>
              <a:ahLst/>
              <a:cxnLst>
                <a:cxn ang="0">
                  <a:pos x="connsiteX0" y="connsiteY0"/>
                </a:cxn>
                <a:cxn ang="0">
                  <a:pos x="connsiteX1" y="connsiteY1"/>
                </a:cxn>
              </a:cxnLst>
              <a:rect l="l" t="t" r="r" b="b"/>
              <a:pathLst>
                <a:path w="20841" h="11909">
                  <a:moveTo>
                    <a:pt x="16971" y="4466"/>
                  </a:moveTo>
                  <a:cubicBezTo>
                    <a:pt x="12802" y="5359"/>
                    <a:pt x="8634" y="6550"/>
                    <a:pt x="4466" y="7443"/>
                  </a:cubicBezTo>
                </a:path>
              </a:pathLst>
            </a:custGeom>
            <a:noFill/>
            <a:ln w="22225" cap="flat">
              <a:solidFill>
                <a:srgbClr val="19BA28"/>
              </a:solidFill>
              <a:prstDash val="solid"/>
              <a:miter/>
            </a:ln>
          </p:spPr>
          <p:txBody>
            <a:bodyPr rtlCol="0" anchor="ctr"/>
            <a:lstStyle/>
            <a:p>
              <a:endParaRPr lang="en-US" sz="2800"/>
            </a:p>
          </p:txBody>
        </p:sp>
        <p:sp>
          <p:nvSpPr>
            <p:cNvPr id="27" name="Freeform: Shape 26">
              <a:extLst>
                <a:ext uri="{FF2B5EF4-FFF2-40B4-BE49-F238E27FC236}">
                  <a16:creationId xmlns:a16="http://schemas.microsoft.com/office/drawing/2014/main" id="{A8F6EC90-9896-4405-ADAC-1CFF1675153E}"/>
                </a:ext>
              </a:extLst>
            </p:cNvPr>
            <p:cNvSpPr/>
            <p:nvPr/>
          </p:nvSpPr>
          <p:spPr>
            <a:xfrm>
              <a:off x="986177" y="1848631"/>
              <a:ext cx="309641" cy="294755"/>
            </a:xfrm>
            <a:custGeom>
              <a:avLst/>
              <a:gdLst>
                <a:gd name="connsiteX0" fmla="*/ 4466 w 309641"/>
                <a:gd name="connsiteY0" fmla="*/ 4466 h 294754"/>
                <a:gd name="connsiteX1" fmla="*/ 306664 w 309641"/>
                <a:gd name="connsiteY1" fmla="*/ 291777 h 294754"/>
              </a:gdLst>
              <a:ahLst/>
              <a:cxnLst>
                <a:cxn ang="0">
                  <a:pos x="connsiteX0" y="connsiteY0"/>
                </a:cxn>
                <a:cxn ang="0">
                  <a:pos x="connsiteX1" y="connsiteY1"/>
                </a:cxn>
              </a:cxnLst>
              <a:rect l="l" t="t" r="r" b="b"/>
              <a:pathLst>
                <a:path w="309641" h="294754">
                  <a:moveTo>
                    <a:pt x="4466" y="4466"/>
                  </a:moveTo>
                  <a:cubicBezTo>
                    <a:pt x="43171" y="148271"/>
                    <a:pt x="160180" y="259920"/>
                    <a:pt x="306664" y="291777"/>
                  </a:cubicBezTo>
                </a:path>
              </a:pathLst>
            </a:custGeom>
            <a:noFill/>
            <a:ln w="22225" cap="flat">
              <a:solidFill>
                <a:schemeClr val="accent2"/>
              </a:solidFill>
              <a:prstDash val="solid"/>
              <a:miter/>
            </a:ln>
          </p:spPr>
          <p:txBody>
            <a:bodyPr rtlCol="0" anchor="ctr"/>
            <a:lstStyle/>
            <a:p>
              <a:endParaRPr lang="en-US" sz="2800"/>
            </a:p>
          </p:txBody>
        </p:sp>
        <p:sp>
          <p:nvSpPr>
            <p:cNvPr id="28" name="Freeform: Shape 27">
              <a:extLst>
                <a:ext uri="{FF2B5EF4-FFF2-40B4-BE49-F238E27FC236}">
                  <a16:creationId xmlns:a16="http://schemas.microsoft.com/office/drawing/2014/main" id="{B0F7995E-FE5A-4ADD-8155-0DA03F2B7CF0}"/>
                </a:ext>
              </a:extLst>
            </p:cNvPr>
            <p:cNvSpPr/>
            <p:nvPr/>
          </p:nvSpPr>
          <p:spPr>
            <a:xfrm>
              <a:off x="983200" y="1351419"/>
              <a:ext cx="312619" cy="309641"/>
            </a:xfrm>
            <a:custGeom>
              <a:avLst/>
              <a:gdLst>
                <a:gd name="connsiteX0" fmla="*/ 309939 w 312618"/>
                <a:gd name="connsiteY0" fmla="*/ 4466 h 309641"/>
                <a:gd name="connsiteX1" fmla="*/ 4466 w 312618"/>
                <a:gd name="connsiteY1" fmla="*/ 305771 h 309641"/>
              </a:gdLst>
              <a:ahLst/>
              <a:cxnLst>
                <a:cxn ang="0">
                  <a:pos x="connsiteX0" y="connsiteY0"/>
                </a:cxn>
                <a:cxn ang="0">
                  <a:pos x="connsiteX1" y="connsiteY1"/>
                </a:cxn>
              </a:cxnLst>
              <a:rect l="l" t="t" r="r" b="b"/>
              <a:pathLst>
                <a:path w="312618" h="309641">
                  <a:moveTo>
                    <a:pt x="309939" y="4466"/>
                  </a:moveTo>
                  <a:cubicBezTo>
                    <a:pt x="158691" y="37514"/>
                    <a:pt x="39301" y="155416"/>
                    <a:pt x="4466" y="305771"/>
                  </a:cubicBezTo>
                </a:path>
              </a:pathLst>
            </a:custGeom>
            <a:noFill/>
            <a:ln w="22225" cap="flat">
              <a:solidFill>
                <a:schemeClr val="accent2"/>
              </a:solidFill>
              <a:prstDash val="solid"/>
              <a:miter/>
            </a:ln>
          </p:spPr>
          <p:txBody>
            <a:bodyPr rtlCol="0" anchor="ctr"/>
            <a:lstStyle/>
            <a:p>
              <a:endParaRPr lang="en-US" sz="2800"/>
            </a:p>
          </p:txBody>
        </p:sp>
        <p:sp>
          <p:nvSpPr>
            <p:cNvPr id="29" name="Freeform: Shape 28">
              <a:extLst>
                <a:ext uri="{FF2B5EF4-FFF2-40B4-BE49-F238E27FC236}">
                  <a16:creationId xmlns:a16="http://schemas.microsoft.com/office/drawing/2014/main" id="{CB79016C-E531-480A-AFA7-757AEC0EF8D6}"/>
                </a:ext>
              </a:extLst>
            </p:cNvPr>
            <p:cNvSpPr/>
            <p:nvPr/>
          </p:nvSpPr>
          <p:spPr>
            <a:xfrm>
              <a:off x="1288375" y="2135645"/>
              <a:ext cx="20841" cy="11909"/>
            </a:xfrm>
            <a:custGeom>
              <a:avLst/>
              <a:gdLst>
                <a:gd name="connsiteX0" fmla="*/ 16971 w 20841"/>
                <a:gd name="connsiteY0" fmla="*/ 7443 h 11909"/>
                <a:gd name="connsiteX1" fmla="*/ 4466 w 20841"/>
                <a:gd name="connsiteY1" fmla="*/ 4466 h 11909"/>
              </a:gdLst>
              <a:ahLst/>
              <a:cxnLst>
                <a:cxn ang="0">
                  <a:pos x="connsiteX0" y="connsiteY0"/>
                </a:cxn>
                <a:cxn ang="0">
                  <a:pos x="connsiteX1" y="connsiteY1"/>
                </a:cxn>
              </a:cxnLst>
              <a:rect l="l" t="t" r="r" b="b"/>
              <a:pathLst>
                <a:path w="20841" h="11909">
                  <a:moveTo>
                    <a:pt x="16971" y="7443"/>
                  </a:moveTo>
                  <a:cubicBezTo>
                    <a:pt x="12802" y="6550"/>
                    <a:pt x="8634" y="5359"/>
                    <a:pt x="4466" y="4466"/>
                  </a:cubicBezTo>
                </a:path>
              </a:pathLst>
            </a:custGeom>
            <a:noFill/>
            <a:ln w="22225" cap="flat">
              <a:solidFill>
                <a:srgbClr val="19BA28"/>
              </a:solidFill>
              <a:prstDash val="solid"/>
              <a:miter/>
            </a:ln>
          </p:spPr>
          <p:txBody>
            <a:bodyPr rtlCol="0" anchor="ctr"/>
            <a:lstStyle/>
            <a:p>
              <a:endParaRPr lang="en-US" sz="2800"/>
            </a:p>
          </p:txBody>
        </p:sp>
        <p:sp>
          <p:nvSpPr>
            <p:cNvPr id="30" name="Freeform: Shape 29">
              <a:extLst>
                <a:ext uri="{FF2B5EF4-FFF2-40B4-BE49-F238E27FC236}">
                  <a16:creationId xmlns:a16="http://schemas.microsoft.com/office/drawing/2014/main" id="{07306F5A-E9E7-4AD7-9819-072DD2256C4A}"/>
                </a:ext>
              </a:extLst>
            </p:cNvPr>
            <p:cNvSpPr/>
            <p:nvPr/>
          </p:nvSpPr>
          <p:spPr>
            <a:xfrm>
              <a:off x="1484283" y="1357374"/>
              <a:ext cx="288800" cy="303687"/>
            </a:xfrm>
            <a:custGeom>
              <a:avLst/>
              <a:gdLst>
                <a:gd name="connsiteX0" fmla="*/ 4466 w 288800"/>
                <a:gd name="connsiteY0" fmla="*/ 4466 h 303686"/>
                <a:gd name="connsiteX1" fmla="*/ 285823 w 288800"/>
                <a:gd name="connsiteY1" fmla="*/ 299816 h 303686"/>
              </a:gdLst>
              <a:ahLst/>
              <a:cxnLst>
                <a:cxn ang="0">
                  <a:pos x="connsiteX0" y="connsiteY0"/>
                </a:cxn>
                <a:cxn ang="0">
                  <a:pos x="connsiteX1" y="connsiteY1"/>
                </a:cxn>
              </a:cxnLst>
              <a:rect l="l" t="t" r="r" b="b"/>
              <a:pathLst>
                <a:path w="288800" h="303686">
                  <a:moveTo>
                    <a:pt x="4466" y="4466"/>
                  </a:moveTo>
                  <a:cubicBezTo>
                    <a:pt x="144102" y="44064"/>
                    <a:pt x="252775" y="157500"/>
                    <a:pt x="285823" y="299816"/>
                  </a:cubicBezTo>
                </a:path>
              </a:pathLst>
            </a:custGeom>
            <a:noFill/>
            <a:ln w="22225" cap="flat">
              <a:solidFill>
                <a:schemeClr val="accent2"/>
              </a:solidFill>
              <a:prstDash val="solid"/>
              <a:miter/>
            </a:ln>
          </p:spPr>
          <p:txBody>
            <a:bodyPr rtlCol="0" anchor="ctr"/>
            <a:lstStyle/>
            <a:p>
              <a:endParaRPr lang="en-US" sz="2800"/>
            </a:p>
          </p:txBody>
        </p:sp>
        <p:sp>
          <p:nvSpPr>
            <p:cNvPr id="31" name="Freeform: Shape 30">
              <a:extLst>
                <a:ext uri="{FF2B5EF4-FFF2-40B4-BE49-F238E27FC236}">
                  <a16:creationId xmlns:a16="http://schemas.microsoft.com/office/drawing/2014/main" id="{DF68A8FA-2078-4EC6-95B2-15183D40A758}"/>
                </a:ext>
              </a:extLst>
            </p:cNvPr>
            <p:cNvSpPr/>
            <p:nvPr/>
          </p:nvSpPr>
          <p:spPr>
            <a:xfrm>
              <a:off x="1447662" y="1348740"/>
              <a:ext cx="44660" cy="14887"/>
            </a:xfrm>
            <a:custGeom>
              <a:avLst/>
              <a:gdLst>
                <a:gd name="connsiteX0" fmla="*/ 41087 w 44659"/>
                <a:gd name="connsiteY0" fmla="*/ 13100 h 14886"/>
                <a:gd name="connsiteX1" fmla="*/ 4466 w 44659"/>
                <a:gd name="connsiteY1" fmla="*/ 4466 h 14886"/>
              </a:gdLst>
              <a:ahLst/>
              <a:cxnLst>
                <a:cxn ang="0">
                  <a:pos x="connsiteX0" y="connsiteY0"/>
                </a:cxn>
                <a:cxn ang="0">
                  <a:pos x="connsiteX1" y="connsiteY1"/>
                </a:cxn>
              </a:cxnLst>
              <a:rect l="l" t="t" r="r" b="b"/>
              <a:pathLst>
                <a:path w="44659" h="14886">
                  <a:moveTo>
                    <a:pt x="41087" y="13100"/>
                  </a:moveTo>
                  <a:cubicBezTo>
                    <a:pt x="29178" y="9825"/>
                    <a:pt x="16971" y="6848"/>
                    <a:pt x="4466" y="4466"/>
                  </a:cubicBezTo>
                </a:path>
              </a:pathLst>
            </a:custGeom>
            <a:noFill/>
            <a:ln w="22225" cap="flat">
              <a:solidFill>
                <a:schemeClr val="accent2"/>
              </a:solidFill>
              <a:prstDash val="solid"/>
              <a:miter/>
            </a:ln>
          </p:spPr>
          <p:txBody>
            <a:bodyPr rtlCol="0" anchor="ctr"/>
            <a:lstStyle/>
            <a:p>
              <a:endParaRPr lang="en-US" sz="2800"/>
            </a:p>
          </p:txBody>
        </p:sp>
        <p:sp>
          <p:nvSpPr>
            <p:cNvPr id="32" name="Freeform: Shape 31">
              <a:extLst>
                <a:ext uri="{FF2B5EF4-FFF2-40B4-BE49-F238E27FC236}">
                  <a16:creationId xmlns:a16="http://schemas.microsoft.com/office/drawing/2014/main" id="{829E29B1-3D0A-450A-988B-9CDCAC36C649}"/>
                </a:ext>
              </a:extLst>
            </p:cNvPr>
            <p:cNvSpPr/>
            <p:nvPr/>
          </p:nvSpPr>
          <p:spPr>
            <a:xfrm>
              <a:off x="1484283" y="1848631"/>
              <a:ext cx="285823" cy="288800"/>
            </a:xfrm>
            <a:custGeom>
              <a:avLst/>
              <a:gdLst>
                <a:gd name="connsiteX0" fmla="*/ 282548 w 285822"/>
                <a:gd name="connsiteY0" fmla="*/ 4466 h 288799"/>
                <a:gd name="connsiteX1" fmla="*/ 4466 w 285822"/>
                <a:gd name="connsiteY1" fmla="*/ 285823 h 288799"/>
              </a:gdLst>
              <a:ahLst/>
              <a:cxnLst>
                <a:cxn ang="0">
                  <a:pos x="connsiteX0" y="connsiteY0"/>
                </a:cxn>
                <a:cxn ang="0">
                  <a:pos x="connsiteX1" y="connsiteY1"/>
                </a:cxn>
              </a:cxnLst>
              <a:rect l="l" t="t" r="r" b="b"/>
              <a:pathLst>
                <a:path w="285822" h="288799">
                  <a:moveTo>
                    <a:pt x="282548" y="4466"/>
                  </a:moveTo>
                  <a:cubicBezTo>
                    <a:pt x="245927" y="140232"/>
                    <a:pt x="139636" y="247415"/>
                    <a:pt x="4466" y="285823"/>
                  </a:cubicBezTo>
                </a:path>
              </a:pathLst>
            </a:custGeom>
            <a:noFill/>
            <a:ln w="22225" cap="flat">
              <a:solidFill>
                <a:schemeClr val="accent2"/>
              </a:solidFill>
              <a:prstDash val="solid"/>
              <a:miter/>
            </a:ln>
          </p:spPr>
          <p:txBody>
            <a:bodyPr rtlCol="0" anchor="ctr"/>
            <a:lstStyle/>
            <a:p>
              <a:endParaRPr lang="en-US" sz="2800"/>
            </a:p>
          </p:txBody>
        </p:sp>
        <p:sp>
          <p:nvSpPr>
            <p:cNvPr id="33" name="Freeform: Shape 32">
              <a:extLst>
                <a:ext uri="{FF2B5EF4-FFF2-40B4-BE49-F238E27FC236}">
                  <a16:creationId xmlns:a16="http://schemas.microsoft.com/office/drawing/2014/main" id="{F6741651-78D9-434A-B61E-FFD37D8D33A2}"/>
                </a:ext>
              </a:extLst>
            </p:cNvPr>
            <p:cNvSpPr/>
            <p:nvPr/>
          </p:nvSpPr>
          <p:spPr>
            <a:xfrm>
              <a:off x="541663" y="1690238"/>
              <a:ext cx="80388" cy="80388"/>
            </a:xfrm>
            <a:custGeom>
              <a:avLst/>
              <a:gdLst>
                <a:gd name="connsiteX0" fmla="*/ 4466 w 80387"/>
                <a:gd name="connsiteY0" fmla="*/ 4466 h 80387"/>
                <a:gd name="connsiteX1" fmla="*/ 75922 w 80387"/>
                <a:gd name="connsiteY1" fmla="*/ 4466 h 80387"/>
                <a:gd name="connsiteX2" fmla="*/ 75922 w 80387"/>
                <a:gd name="connsiteY2" fmla="*/ 75922 h 80387"/>
                <a:gd name="connsiteX3" fmla="*/ 4466 w 80387"/>
                <a:gd name="connsiteY3" fmla="*/ 75922 h 80387"/>
              </a:gdLst>
              <a:ahLst/>
              <a:cxnLst>
                <a:cxn ang="0">
                  <a:pos x="connsiteX0" y="connsiteY0"/>
                </a:cxn>
                <a:cxn ang="0">
                  <a:pos x="connsiteX1" y="connsiteY1"/>
                </a:cxn>
                <a:cxn ang="0">
                  <a:pos x="connsiteX2" y="connsiteY2"/>
                </a:cxn>
                <a:cxn ang="0">
                  <a:pos x="connsiteX3" y="connsiteY3"/>
                </a:cxn>
              </a:cxnLst>
              <a:rect l="l" t="t" r="r" b="b"/>
              <a:pathLst>
                <a:path w="80387" h="80387">
                  <a:moveTo>
                    <a:pt x="4466" y="4466"/>
                  </a:moveTo>
                  <a:lnTo>
                    <a:pt x="75922" y="4466"/>
                  </a:lnTo>
                  <a:lnTo>
                    <a:pt x="75922" y="75922"/>
                  </a:lnTo>
                  <a:lnTo>
                    <a:pt x="4466" y="75922"/>
                  </a:lnTo>
                  <a:close/>
                </a:path>
              </a:pathLst>
            </a:custGeom>
            <a:noFill/>
            <a:ln w="22225" cap="flat">
              <a:solidFill>
                <a:schemeClr val="bg1"/>
              </a:solidFill>
              <a:prstDash val="solid"/>
              <a:miter/>
            </a:ln>
          </p:spPr>
          <p:txBody>
            <a:bodyPr rtlCol="0" anchor="ctr"/>
            <a:lstStyle/>
            <a:p>
              <a:endParaRPr lang="en-US" sz="2800"/>
            </a:p>
          </p:txBody>
        </p:sp>
        <p:sp>
          <p:nvSpPr>
            <p:cNvPr id="34" name="Freeform: Shape 33">
              <a:extLst>
                <a:ext uri="{FF2B5EF4-FFF2-40B4-BE49-F238E27FC236}">
                  <a16:creationId xmlns:a16="http://schemas.microsoft.com/office/drawing/2014/main" id="{E9AAE399-1AA3-4CDC-BC14-FCD4D766F132}"/>
                </a:ext>
              </a:extLst>
            </p:cNvPr>
            <p:cNvSpPr/>
            <p:nvPr/>
          </p:nvSpPr>
          <p:spPr>
            <a:xfrm>
              <a:off x="2134530" y="1711079"/>
              <a:ext cx="80388" cy="80388"/>
            </a:xfrm>
            <a:custGeom>
              <a:avLst/>
              <a:gdLst>
                <a:gd name="connsiteX0" fmla="*/ 4466 w 80387"/>
                <a:gd name="connsiteY0" fmla="*/ 4466 h 80387"/>
                <a:gd name="connsiteX1" fmla="*/ 75922 w 80387"/>
                <a:gd name="connsiteY1" fmla="*/ 4466 h 80387"/>
                <a:gd name="connsiteX2" fmla="*/ 75922 w 80387"/>
                <a:gd name="connsiteY2" fmla="*/ 75922 h 80387"/>
                <a:gd name="connsiteX3" fmla="*/ 4466 w 80387"/>
                <a:gd name="connsiteY3" fmla="*/ 75922 h 80387"/>
              </a:gdLst>
              <a:ahLst/>
              <a:cxnLst>
                <a:cxn ang="0">
                  <a:pos x="connsiteX0" y="connsiteY0"/>
                </a:cxn>
                <a:cxn ang="0">
                  <a:pos x="connsiteX1" y="connsiteY1"/>
                </a:cxn>
                <a:cxn ang="0">
                  <a:pos x="connsiteX2" y="connsiteY2"/>
                </a:cxn>
                <a:cxn ang="0">
                  <a:pos x="connsiteX3" y="connsiteY3"/>
                </a:cxn>
              </a:cxnLst>
              <a:rect l="l" t="t" r="r" b="b"/>
              <a:pathLst>
                <a:path w="80387" h="80387">
                  <a:moveTo>
                    <a:pt x="4466" y="4466"/>
                  </a:moveTo>
                  <a:lnTo>
                    <a:pt x="75922" y="4466"/>
                  </a:lnTo>
                  <a:lnTo>
                    <a:pt x="75922" y="75922"/>
                  </a:lnTo>
                  <a:lnTo>
                    <a:pt x="4466" y="75922"/>
                  </a:lnTo>
                  <a:close/>
                </a:path>
              </a:pathLst>
            </a:custGeom>
            <a:noFill/>
            <a:ln w="22225" cap="flat">
              <a:solidFill>
                <a:schemeClr val="bg1"/>
              </a:solidFill>
              <a:prstDash val="solid"/>
              <a:miter/>
            </a:ln>
          </p:spPr>
          <p:txBody>
            <a:bodyPr rtlCol="0" anchor="ctr"/>
            <a:lstStyle/>
            <a:p>
              <a:endParaRPr lang="en-US" sz="2800"/>
            </a:p>
          </p:txBody>
        </p:sp>
      </p:grpSp>
      <p:graphicFrame>
        <p:nvGraphicFramePr>
          <p:cNvPr id="54" name="Chart 53">
            <a:extLst>
              <a:ext uri="{FF2B5EF4-FFF2-40B4-BE49-F238E27FC236}">
                <a16:creationId xmlns:a16="http://schemas.microsoft.com/office/drawing/2014/main" id="{E1CA89DB-B945-44C9-A837-8B07AD541DEA}"/>
              </a:ext>
            </a:extLst>
          </p:cNvPr>
          <p:cNvGraphicFramePr/>
          <p:nvPr/>
        </p:nvGraphicFramePr>
        <p:xfrm>
          <a:off x="328690" y="3892416"/>
          <a:ext cx="7572580" cy="5048384"/>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a:extLst>
              <a:ext uri="{FF2B5EF4-FFF2-40B4-BE49-F238E27FC236}">
                <a16:creationId xmlns:a16="http://schemas.microsoft.com/office/drawing/2014/main" id="{BC887728-40BA-4BF2-90D4-93C8BE7D0552}"/>
              </a:ext>
            </a:extLst>
          </p:cNvPr>
          <p:cNvGrpSpPr/>
          <p:nvPr/>
        </p:nvGrpSpPr>
        <p:grpSpPr>
          <a:xfrm>
            <a:off x="2993155" y="5291975"/>
            <a:ext cx="2243654" cy="2243654"/>
            <a:chOff x="1611209" y="2645987"/>
            <a:chExt cx="1121827" cy="1121827"/>
          </a:xfrm>
        </p:grpSpPr>
        <p:grpSp>
          <p:nvGrpSpPr>
            <p:cNvPr id="55" name="Group 54">
              <a:extLst>
                <a:ext uri="{FF2B5EF4-FFF2-40B4-BE49-F238E27FC236}">
                  <a16:creationId xmlns:a16="http://schemas.microsoft.com/office/drawing/2014/main" id="{44CD58C6-E7BF-4ED2-BB33-C04083D9B611}"/>
                </a:ext>
              </a:extLst>
            </p:cNvPr>
            <p:cNvGrpSpPr/>
            <p:nvPr/>
          </p:nvGrpSpPr>
          <p:grpSpPr>
            <a:xfrm>
              <a:off x="1919733" y="2858361"/>
              <a:ext cx="504778" cy="597967"/>
              <a:chOff x="3551452" y="2279875"/>
              <a:chExt cx="515942" cy="611192"/>
            </a:xfrm>
          </p:grpSpPr>
          <p:sp>
            <p:nvSpPr>
              <p:cNvPr id="56" name="Freeform 27">
                <a:extLst>
                  <a:ext uri="{FF2B5EF4-FFF2-40B4-BE49-F238E27FC236}">
                    <a16:creationId xmlns:a16="http://schemas.microsoft.com/office/drawing/2014/main" id="{D7BAD749-20FF-4CAF-9AD5-6A8853DB6B37}"/>
                  </a:ext>
                </a:extLst>
              </p:cNvPr>
              <p:cNvSpPr>
                <a:spLocks/>
              </p:cNvSpPr>
              <p:nvPr/>
            </p:nvSpPr>
            <p:spPr bwMode="auto">
              <a:xfrm>
                <a:off x="3603706" y="2537628"/>
                <a:ext cx="411425" cy="353439"/>
              </a:xfrm>
              <a:custGeom>
                <a:avLst/>
                <a:gdLst>
                  <a:gd name="T0" fmla="*/ 48 w 108"/>
                  <a:gd name="T1" fmla="*/ 4 h 93"/>
                  <a:gd name="T2" fmla="*/ 3 w 108"/>
                  <a:gd name="T3" fmla="*/ 83 h 93"/>
                  <a:gd name="T4" fmla="*/ 9 w 108"/>
                  <a:gd name="T5" fmla="*/ 93 h 93"/>
                  <a:gd name="T6" fmla="*/ 99 w 108"/>
                  <a:gd name="T7" fmla="*/ 93 h 93"/>
                  <a:gd name="T8" fmla="*/ 105 w 108"/>
                  <a:gd name="T9" fmla="*/ 83 h 93"/>
                  <a:gd name="T10" fmla="*/ 60 w 108"/>
                  <a:gd name="T11" fmla="*/ 4 h 93"/>
                  <a:gd name="T12" fmla="*/ 48 w 108"/>
                  <a:gd name="T13" fmla="*/ 4 h 93"/>
                </a:gdLst>
                <a:ahLst/>
                <a:cxnLst>
                  <a:cxn ang="0">
                    <a:pos x="T0" y="T1"/>
                  </a:cxn>
                  <a:cxn ang="0">
                    <a:pos x="T2" y="T3"/>
                  </a:cxn>
                  <a:cxn ang="0">
                    <a:pos x="T4" y="T5"/>
                  </a:cxn>
                  <a:cxn ang="0">
                    <a:pos x="T6" y="T7"/>
                  </a:cxn>
                  <a:cxn ang="0">
                    <a:pos x="T8" y="T9"/>
                  </a:cxn>
                  <a:cxn ang="0">
                    <a:pos x="T10" y="T11"/>
                  </a:cxn>
                  <a:cxn ang="0">
                    <a:pos x="T12" y="T13"/>
                  </a:cxn>
                </a:cxnLst>
                <a:rect l="0" t="0" r="r" b="b"/>
                <a:pathLst>
                  <a:path w="108" h="93">
                    <a:moveTo>
                      <a:pt x="48" y="4"/>
                    </a:moveTo>
                    <a:cubicBezTo>
                      <a:pt x="3" y="83"/>
                      <a:pt x="3" y="83"/>
                      <a:pt x="3" y="83"/>
                    </a:cubicBezTo>
                    <a:cubicBezTo>
                      <a:pt x="0" y="87"/>
                      <a:pt x="4" y="93"/>
                      <a:pt x="9" y="93"/>
                    </a:cubicBezTo>
                    <a:cubicBezTo>
                      <a:pt x="99" y="93"/>
                      <a:pt x="99" y="93"/>
                      <a:pt x="99" y="93"/>
                    </a:cubicBezTo>
                    <a:cubicBezTo>
                      <a:pt x="104" y="93"/>
                      <a:pt x="108" y="87"/>
                      <a:pt x="105" y="83"/>
                    </a:cubicBezTo>
                    <a:cubicBezTo>
                      <a:pt x="60" y="4"/>
                      <a:pt x="60" y="4"/>
                      <a:pt x="60" y="4"/>
                    </a:cubicBezTo>
                    <a:cubicBezTo>
                      <a:pt x="57" y="0"/>
                      <a:pt x="51" y="0"/>
                      <a:pt x="48" y="4"/>
                    </a:cubicBezTo>
                    <a:close/>
                  </a:path>
                </a:pathLst>
              </a:custGeom>
              <a:noFill/>
              <a:ln w="19050" cap="rnd">
                <a:solidFill>
                  <a:schemeClr val="accent2"/>
                </a:solidFill>
                <a:prstDash val="solid"/>
                <a:round/>
                <a:headEnd/>
                <a:tailEnd/>
              </a:ln>
            </p:spPr>
            <p:txBody>
              <a:bodyPr vert="horz" wrap="square" lIns="182880" tIns="91440" rIns="182880" bIns="91440" numCol="1" anchor="t" anchorCtr="0" compatLnSpc="1">
                <a:prstTxWarp prst="textNoShape">
                  <a:avLst/>
                </a:prstTxWarp>
              </a:bodyPr>
              <a:lstStyle/>
              <a:p>
                <a:endParaRPr lang="en-US" sz="3200"/>
              </a:p>
            </p:txBody>
          </p:sp>
          <p:sp>
            <p:nvSpPr>
              <p:cNvPr id="57" name="Rectangle 28">
                <a:extLst>
                  <a:ext uri="{FF2B5EF4-FFF2-40B4-BE49-F238E27FC236}">
                    <a16:creationId xmlns:a16="http://schemas.microsoft.com/office/drawing/2014/main" id="{594889E6-E17C-46D6-B902-9933E73F2103}"/>
                  </a:ext>
                </a:extLst>
              </p:cNvPr>
              <p:cNvSpPr>
                <a:spLocks noChangeArrowheads="1"/>
              </p:cNvSpPr>
              <p:nvPr/>
            </p:nvSpPr>
            <p:spPr bwMode="auto">
              <a:xfrm>
                <a:off x="3794231" y="2799946"/>
                <a:ext cx="30374" cy="30374"/>
              </a:xfrm>
              <a:prstGeom prst="rect">
                <a:avLst/>
              </a:prstGeom>
              <a:solidFill>
                <a:schemeClr val="accent2"/>
              </a:solidFill>
              <a:ln w="19050" cap="rnd">
                <a:noFill/>
                <a:prstDash val="solid"/>
                <a:round/>
                <a:headEnd/>
                <a:tailEnd/>
              </a:ln>
            </p:spPr>
            <p:txBody>
              <a:bodyPr vert="horz" wrap="square" lIns="182880" tIns="91440" rIns="182880" bIns="91440" numCol="1" anchor="t" anchorCtr="0" compatLnSpc="1">
                <a:prstTxWarp prst="textNoShape">
                  <a:avLst/>
                </a:prstTxWarp>
              </a:bodyPr>
              <a:lstStyle/>
              <a:p>
                <a:endParaRPr lang="en-US" sz="3200"/>
              </a:p>
            </p:txBody>
          </p:sp>
          <p:sp>
            <p:nvSpPr>
              <p:cNvPr id="58" name="Rectangle 29">
                <a:extLst>
                  <a:ext uri="{FF2B5EF4-FFF2-40B4-BE49-F238E27FC236}">
                    <a16:creationId xmlns:a16="http://schemas.microsoft.com/office/drawing/2014/main" id="{2228F6C7-AA0B-44EE-A4A5-8CD5581F7312}"/>
                  </a:ext>
                </a:extLst>
              </p:cNvPr>
              <p:cNvSpPr>
                <a:spLocks noChangeArrowheads="1"/>
              </p:cNvSpPr>
              <p:nvPr/>
            </p:nvSpPr>
            <p:spPr bwMode="auto">
              <a:xfrm>
                <a:off x="3794231" y="2648078"/>
                <a:ext cx="30374" cy="91121"/>
              </a:xfrm>
              <a:prstGeom prst="rect">
                <a:avLst/>
              </a:prstGeom>
              <a:solidFill>
                <a:schemeClr val="accent2"/>
              </a:solidFill>
              <a:ln w="19050" cap="rnd">
                <a:noFill/>
                <a:prstDash val="solid"/>
                <a:round/>
                <a:headEnd/>
                <a:tailEnd/>
              </a:ln>
            </p:spPr>
            <p:txBody>
              <a:bodyPr vert="horz" wrap="square" lIns="182880" tIns="91440" rIns="182880" bIns="91440" numCol="1" anchor="t" anchorCtr="0" compatLnSpc="1">
                <a:prstTxWarp prst="textNoShape">
                  <a:avLst/>
                </a:prstTxWarp>
              </a:bodyPr>
              <a:lstStyle/>
              <a:p>
                <a:endParaRPr lang="en-US" sz="3200"/>
              </a:p>
            </p:txBody>
          </p:sp>
          <p:grpSp>
            <p:nvGrpSpPr>
              <p:cNvPr id="59" name="Group 14">
                <a:extLst>
                  <a:ext uri="{FF2B5EF4-FFF2-40B4-BE49-F238E27FC236}">
                    <a16:creationId xmlns:a16="http://schemas.microsoft.com/office/drawing/2014/main" id="{60466EB4-2F0F-4EB0-B0E7-A94D56728D7D}"/>
                  </a:ext>
                </a:extLst>
              </p:cNvPr>
              <p:cNvGrpSpPr>
                <a:grpSpLocks noChangeAspect="1"/>
              </p:cNvGrpSpPr>
              <p:nvPr/>
            </p:nvGrpSpPr>
            <p:grpSpPr bwMode="auto">
              <a:xfrm>
                <a:off x="3551452" y="2279875"/>
                <a:ext cx="515942" cy="258538"/>
                <a:chOff x="2654" y="1408"/>
                <a:chExt cx="455" cy="228"/>
              </a:xfrm>
            </p:grpSpPr>
            <p:sp>
              <p:nvSpPr>
                <p:cNvPr id="60" name="Freeform 19">
                  <a:extLst>
                    <a:ext uri="{FF2B5EF4-FFF2-40B4-BE49-F238E27FC236}">
                      <a16:creationId xmlns:a16="http://schemas.microsoft.com/office/drawing/2014/main" id="{DE36E674-CE03-4C66-96E8-DEED2D7ED0D2}"/>
                    </a:ext>
                  </a:extLst>
                </p:cNvPr>
                <p:cNvSpPr>
                  <a:spLocks/>
                </p:cNvSpPr>
                <p:nvPr/>
              </p:nvSpPr>
              <p:spPr bwMode="auto">
                <a:xfrm>
                  <a:off x="2738" y="1493"/>
                  <a:ext cx="286" cy="143"/>
                </a:xfrm>
                <a:custGeom>
                  <a:avLst/>
                  <a:gdLst>
                    <a:gd name="T0" fmla="*/ 0 w 136"/>
                    <a:gd name="T1" fmla="*/ 68 h 68"/>
                    <a:gd name="T2" fmla="*/ 68 w 136"/>
                    <a:gd name="T3" fmla="*/ 0 h 68"/>
                    <a:gd name="T4" fmla="*/ 136 w 136"/>
                    <a:gd name="T5" fmla="*/ 68 h 68"/>
                  </a:gdLst>
                  <a:ahLst/>
                  <a:cxnLst>
                    <a:cxn ang="0">
                      <a:pos x="T0" y="T1"/>
                    </a:cxn>
                    <a:cxn ang="0">
                      <a:pos x="T2" y="T3"/>
                    </a:cxn>
                    <a:cxn ang="0">
                      <a:pos x="T4" y="T5"/>
                    </a:cxn>
                  </a:cxnLst>
                  <a:rect l="0" t="0" r="r" b="b"/>
                  <a:pathLst>
                    <a:path w="136" h="68">
                      <a:moveTo>
                        <a:pt x="0" y="68"/>
                      </a:moveTo>
                      <a:cubicBezTo>
                        <a:pt x="0" y="30"/>
                        <a:pt x="30" y="0"/>
                        <a:pt x="68" y="0"/>
                      </a:cubicBezTo>
                      <a:cubicBezTo>
                        <a:pt x="106" y="0"/>
                        <a:pt x="136" y="30"/>
                        <a:pt x="136" y="68"/>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200"/>
                </a:p>
              </p:txBody>
            </p:sp>
            <p:sp>
              <p:nvSpPr>
                <p:cNvPr id="61" name="Freeform 20">
                  <a:extLst>
                    <a:ext uri="{FF2B5EF4-FFF2-40B4-BE49-F238E27FC236}">
                      <a16:creationId xmlns:a16="http://schemas.microsoft.com/office/drawing/2014/main" id="{C1D96282-CA84-487C-A360-974DCDC0EE7C}"/>
                    </a:ext>
                  </a:extLst>
                </p:cNvPr>
                <p:cNvSpPr>
                  <a:spLocks/>
                </p:cNvSpPr>
                <p:nvPr/>
              </p:nvSpPr>
              <p:spPr bwMode="auto">
                <a:xfrm>
                  <a:off x="2654" y="1408"/>
                  <a:ext cx="455" cy="228"/>
                </a:xfrm>
                <a:custGeom>
                  <a:avLst/>
                  <a:gdLst>
                    <a:gd name="T0" fmla="*/ 0 w 216"/>
                    <a:gd name="T1" fmla="*/ 108 h 108"/>
                    <a:gd name="T2" fmla="*/ 108 w 216"/>
                    <a:gd name="T3" fmla="*/ 0 h 108"/>
                    <a:gd name="T4" fmla="*/ 216 w 216"/>
                    <a:gd name="T5" fmla="*/ 108 h 108"/>
                  </a:gdLst>
                  <a:ahLst/>
                  <a:cxnLst>
                    <a:cxn ang="0">
                      <a:pos x="T0" y="T1"/>
                    </a:cxn>
                    <a:cxn ang="0">
                      <a:pos x="T2" y="T3"/>
                    </a:cxn>
                    <a:cxn ang="0">
                      <a:pos x="T4" y="T5"/>
                    </a:cxn>
                  </a:cxnLst>
                  <a:rect l="0" t="0" r="r" b="b"/>
                  <a:pathLst>
                    <a:path w="216" h="108">
                      <a:moveTo>
                        <a:pt x="0" y="108"/>
                      </a:moveTo>
                      <a:cubicBezTo>
                        <a:pt x="0" y="48"/>
                        <a:pt x="48" y="0"/>
                        <a:pt x="108" y="0"/>
                      </a:cubicBezTo>
                      <a:cubicBezTo>
                        <a:pt x="168" y="0"/>
                        <a:pt x="216" y="48"/>
                        <a:pt x="216" y="108"/>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200"/>
                </a:p>
              </p:txBody>
            </p:sp>
          </p:grpSp>
        </p:grpSp>
        <p:sp>
          <p:nvSpPr>
            <p:cNvPr id="63" name="Oval 62">
              <a:extLst>
                <a:ext uri="{FF2B5EF4-FFF2-40B4-BE49-F238E27FC236}">
                  <a16:creationId xmlns:a16="http://schemas.microsoft.com/office/drawing/2014/main" id="{6C64BF7A-0C8A-44BC-8762-624D9CD90031}"/>
                </a:ext>
              </a:extLst>
            </p:cNvPr>
            <p:cNvSpPr/>
            <p:nvPr/>
          </p:nvSpPr>
          <p:spPr>
            <a:xfrm>
              <a:off x="1611209" y="2645987"/>
              <a:ext cx="1121827" cy="112182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65" name="Straight Connector 64">
              <a:extLst>
                <a:ext uri="{FF2B5EF4-FFF2-40B4-BE49-F238E27FC236}">
                  <a16:creationId xmlns:a16="http://schemas.microsoft.com/office/drawing/2014/main" id="{720117D1-52C9-4934-A7C5-6BA5801E67DA}"/>
                </a:ext>
              </a:extLst>
            </p:cNvPr>
            <p:cNvCxnSpPr/>
            <p:nvPr/>
          </p:nvCxnSpPr>
          <p:spPr>
            <a:xfrm flipV="1">
              <a:off x="1775497" y="2810275"/>
              <a:ext cx="793251" cy="793251"/>
            </a:xfrm>
            <a:prstGeom prst="lin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cxnSp>
      </p:grpSp>
      <p:sp>
        <p:nvSpPr>
          <p:cNvPr id="6" name="Rectangle 5">
            <a:extLst>
              <a:ext uri="{FF2B5EF4-FFF2-40B4-BE49-F238E27FC236}">
                <a16:creationId xmlns:a16="http://schemas.microsoft.com/office/drawing/2014/main" id="{C0A1D955-BBEE-F64D-A2FF-F914581C4FC8}"/>
              </a:ext>
            </a:extLst>
          </p:cNvPr>
          <p:cNvSpPr/>
          <p:nvPr/>
        </p:nvSpPr>
        <p:spPr>
          <a:xfrm>
            <a:off x="8261107" y="7130142"/>
            <a:ext cx="8594442" cy="1938992"/>
          </a:xfrm>
          <a:prstGeom prst="rect">
            <a:avLst/>
          </a:prstGeom>
        </p:spPr>
        <p:txBody>
          <a:bodyPr wrap="square">
            <a:spAutoFit/>
          </a:bodyPr>
          <a:lstStyle/>
          <a:p>
            <a:r>
              <a:rPr lang="en-US" sz="2400"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Check for 2-minute instance termination notice via instance metadata or </a:t>
            </a:r>
            <a:r>
              <a:rPr lang="en-US" sz="2400" dirty="0" err="1">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CloudWatch</a:t>
            </a:r>
            <a:r>
              <a:rPr lang="en-US" sz="2400"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 Events and </a:t>
            </a:r>
            <a:r>
              <a:rPr lang="en-US" sz="2400" b="1" i="1"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automate</a:t>
            </a:r>
            <a:r>
              <a:rPr lang="en-US" sz="2400" i="1"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 by</a:t>
            </a:r>
            <a:r>
              <a:rPr lang="en-US" sz="2400"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t>
            </a:r>
          </a:p>
          <a:p>
            <a:pPr marL="577850" indent="-577850">
              <a:buFont typeface="Apple Symbols" panose="02000000000000000000" pitchFamily="2" charset="-79"/>
              <a:buChar char="☑"/>
            </a:pPr>
            <a:r>
              <a:rPr lang="en-US" sz="2400"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Checkpointing </a:t>
            </a:r>
          </a:p>
          <a:p>
            <a:pPr marL="577850" indent="-577850">
              <a:buFont typeface="Apple Symbols" panose="02000000000000000000" pitchFamily="2" charset="-79"/>
              <a:buChar char="☑"/>
            </a:pPr>
            <a:r>
              <a:rPr lang="en-US" sz="2400"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Draining from ELB </a:t>
            </a:r>
          </a:p>
          <a:p>
            <a:pPr marL="577850" indent="-577850">
              <a:buFont typeface="Apple Symbols" panose="02000000000000000000" pitchFamily="2" charset="-79"/>
              <a:buChar char="☑"/>
            </a:pPr>
            <a:r>
              <a:rPr lang="en-US" sz="2400"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Using stop-start and hibernate to restart faster</a:t>
            </a:r>
          </a:p>
        </p:txBody>
      </p:sp>
      <p:cxnSp>
        <p:nvCxnSpPr>
          <p:cNvPr id="62" name="Straight Connector 61">
            <a:extLst>
              <a:ext uri="{FF2B5EF4-FFF2-40B4-BE49-F238E27FC236}">
                <a16:creationId xmlns:a16="http://schemas.microsoft.com/office/drawing/2014/main" id="{3A335063-43D2-0949-8226-E95B995EF896}"/>
              </a:ext>
            </a:extLst>
          </p:cNvPr>
          <p:cNvCxnSpPr>
            <a:cxnSpLocks/>
          </p:cNvCxnSpPr>
          <p:nvPr/>
        </p:nvCxnSpPr>
        <p:spPr>
          <a:xfrm flipH="1">
            <a:off x="7784569" y="6927828"/>
            <a:ext cx="8432798" cy="0"/>
          </a:xfrm>
          <a:prstGeom prst="line">
            <a:avLst/>
          </a:prstGeom>
          <a:ln w="1587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ACE00C08-139A-B648-AB7E-674EF87B0FE6}"/>
              </a:ext>
            </a:extLst>
          </p:cNvPr>
          <p:cNvSpPr/>
          <p:nvPr/>
        </p:nvSpPr>
        <p:spPr>
          <a:xfrm>
            <a:off x="11273824" y="2110635"/>
            <a:ext cx="5581724" cy="1384995"/>
          </a:xfrm>
          <a:prstGeom prst="rect">
            <a:avLst/>
          </a:prstGeom>
        </p:spPr>
        <p:txBody>
          <a:bodyPr wrap="square">
            <a:spAutoFit/>
          </a:bodyPr>
          <a:lstStyle/>
          <a:p>
            <a:r>
              <a:rPr lang="en-US" sz="2800"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The work you are doing to make your applications fault-tolerant also benefits Spot</a:t>
            </a:r>
          </a:p>
        </p:txBody>
      </p:sp>
      <p:grpSp>
        <p:nvGrpSpPr>
          <p:cNvPr id="66" name="Graphic 34">
            <a:extLst>
              <a:ext uri="{FF2B5EF4-FFF2-40B4-BE49-F238E27FC236}">
                <a16:creationId xmlns:a16="http://schemas.microsoft.com/office/drawing/2014/main" id="{2EF0CFB1-0408-B74B-8DC4-168500A8F8FA}"/>
              </a:ext>
            </a:extLst>
          </p:cNvPr>
          <p:cNvGrpSpPr/>
          <p:nvPr/>
        </p:nvGrpSpPr>
        <p:grpSpPr>
          <a:xfrm>
            <a:off x="8155712" y="1385117"/>
            <a:ext cx="2514600" cy="2343150"/>
            <a:chOff x="880653" y="2965676"/>
            <a:chExt cx="1257300" cy="1171575"/>
          </a:xfrm>
        </p:grpSpPr>
        <p:sp>
          <p:nvSpPr>
            <p:cNvPr id="67" name="Freeform: Shape 36">
              <a:extLst>
                <a:ext uri="{FF2B5EF4-FFF2-40B4-BE49-F238E27FC236}">
                  <a16:creationId xmlns:a16="http://schemas.microsoft.com/office/drawing/2014/main" id="{D28FB7C5-80EF-4E40-AA1E-EE0028F1F138}"/>
                </a:ext>
              </a:extLst>
            </p:cNvPr>
            <p:cNvSpPr/>
            <p:nvPr/>
          </p:nvSpPr>
          <p:spPr>
            <a:xfrm>
              <a:off x="1261276" y="2960536"/>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22093" cap="flat">
              <a:solidFill>
                <a:schemeClr val="bg1"/>
              </a:solidFill>
              <a:prstDash val="solid"/>
              <a:miter/>
            </a:ln>
          </p:spPr>
          <p:txBody>
            <a:bodyPr rtlCol="0" anchor="ctr"/>
            <a:lstStyle/>
            <a:p>
              <a:endParaRPr lang="en-US" sz="2800"/>
            </a:p>
          </p:txBody>
        </p:sp>
        <p:sp>
          <p:nvSpPr>
            <p:cNvPr id="68" name="Freeform: Shape 37">
              <a:extLst>
                <a:ext uri="{FF2B5EF4-FFF2-40B4-BE49-F238E27FC236}">
                  <a16:creationId xmlns:a16="http://schemas.microsoft.com/office/drawing/2014/main" id="{19FF9719-D6CF-C846-8919-30C16BADF571}"/>
                </a:ext>
              </a:extLst>
            </p:cNvPr>
            <p:cNvSpPr/>
            <p:nvPr/>
          </p:nvSpPr>
          <p:spPr>
            <a:xfrm>
              <a:off x="1455586" y="3412974"/>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22093" cap="rnd">
              <a:solidFill>
                <a:schemeClr val="bg1"/>
              </a:solidFill>
              <a:prstDash val="solid"/>
              <a:round/>
            </a:ln>
          </p:spPr>
          <p:txBody>
            <a:bodyPr rtlCol="0" anchor="ctr"/>
            <a:lstStyle/>
            <a:p>
              <a:endParaRPr lang="en-US" sz="2800" dirty="0"/>
            </a:p>
          </p:txBody>
        </p:sp>
        <p:sp>
          <p:nvSpPr>
            <p:cNvPr id="69" name="Freeform: Shape 38">
              <a:extLst>
                <a:ext uri="{FF2B5EF4-FFF2-40B4-BE49-F238E27FC236}">
                  <a16:creationId xmlns:a16="http://schemas.microsoft.com/office/drawing/2014/main" id="{B0B6A999-1773-B441-B541-A149B34884BB}"/>
                </a:ext>
              </a:extLst>
            </p:cNvPr>
            <p:cNvSpPr/>
            <p:nvPr/>
          </p:nvSpPr>
          <p:spPr>
            <a:xfrm>
              <a:off x="1347953" y="3412974"/>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22093" cap="rnd">
              <a:solidFill>
                <a:schemeClr val="bg1"/>
              </a:solidFill>
              <a:prstDash val="solid"/>
              <a:round/>
            </a:ln>
          </p:spPr>
          <p:txBody>
            <a:bodyPr rtlCol="0" anchor="ctr"/>
            <a:lstStyle/>
            <a:p>
              <a:endParaRPr lang="en-US" sz="2800"/>
            </a:p>
          </p:txBody>
        </p:sp>
        <p:sp>
          <p:nvSpPr>
            <p:cNvPr id="70" name="Freeform: Shape 39">
              <a:extLst>
                <a:ext uri="{FF2B5EF4-FFF2-40B4-BE49-F238E27FC236}">
                  <a16:creationId xmlns:a16="http://schemas.microsoft.com/office/drawing/2014/main" id="{2674AFB8-17F6-7943-BE80-3B49A0A3A876}"/>
                </a:ext>
              </a:extLst>
            </p:cNvPr>
            <p:cNvSpPr/>
            <p:nvPr/>
          </p:nvSpPr>
          <p:spPr>
            <a:xfrm>
              <a:off x="1409892" y="3119012"/>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22093" cap="rnd">
              <a:solidFill>
                <a:schemeClr val="accent2"/>
              </a:solidFill>
              <a:prstDash val="solid"/>
              <a:round/>
            </a:ln>
          </p:spPr>
          <p:txBody>
            <a:bodyPr rtlCol="0" anchor="ctr"/>
            <a:lstStyle/>
            <a:p>
              <a:endParaRPr lang="en-US" sz="2800"/>
            </a:p>
          </p:txBody>
        </p:sp>
        <p:sp>
          <p:nvSpPr>
            <p:cNvPr id="71" name="Freeform: Shape 40">
              <a:extLst>
                <a:ext uri="{FF2B5EF4-FFF2-40B4-BE49-F238E27FC236}">
                  <a16:creationId xmlns:a16="http://schemas.microsoft.com/office/drawing/2014/main" id="{1DB84B66-F117-CF49-B894-24AE4929537B}"/>
                </a:ext>
              </a:extLst>
            </p:cNvPr>
            <p:cNvSpPr/>
            <p:nvPr/>
          </p:nvSpPr>
          <p:spPr>
            <a:xfrm>
              <a:off x="1343191" y="3052929"/>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22093" cap="rnd">
              <a:solidFill>
                <a:schemeClr val="accent2"/>
              </a:solidFill>
              <a:prstDash val="solid"/>
              <a:round/>
            </a:ln>
          </p:spPr>
          <p:txBody>
            <a:bodyPr rtlCol="0" anchor="ctr"/>
            <a:lstStyle/>
            <a:p>
              <a:endParaRPr lang="en-US" sz="2800" dirty="0"/>
            </a:p>
          </p:txBody>
        </p:sp>
        <p:sp>
          <p:nvSpPr>
            <p:cNvPr id="72" name="Freeform: Shape 41">
              <a:extLst>
                <a:ext uri="{FF2B5EF4-FFF2-40B4-BE49-F238E27FC236}">
                  <a16:creationId xmlns:a16="http://schemas.microsoft.com/office/drawing/2014/main" id="{10F6C4E1-2704-E24E-ABE8-D293DFF0A71C}"/>
                </a:ext>
              </a:extLst>
            </p:cNvPr>
            <p:cNvSpPr/>
            <p:nvPr/>
          </p:nvSpPr>
          <p:spPr>
            <a:xfrm>
              <a:off x="1701081" y="3664190"/>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22093" cap="rnd">
              <a:solidFill>
                <a:schemeClr val="accent2"/>
              </a:solidFill>
              <a:prstDash val="solid"/>
              <a:round/>
            </a:ln>
          </p:spPr>
          <p:txBody>
            <a:bodyPr rtlCol="0" anchor="ctr"/>
            <a:lstStyle/>
            <a:p>
              <a:endParaRPr lang="en-US" sz="2800"/>
            </a:p>
          </p:txBody>
        </p:sp>
        <p:sp>
          <p:nvSpPr>
            <p:cNvPr id="73" name="Freeform: Shape 42">
              <a:extLst>
                <a:ext uri="{FF2B5EF4-FFF2-40B4-BE49-F238E27FC236}">
                  <a16:creationId xmlns:a16="http://schemas.microsoft.com/office/drawing/2014/main" id="{F3262CD3-A802-CD43-AE71-9BBC12B079F5}"/>
                </a:ext>
              </a:extLst>
            </p:cNvPr>
            <p:cNvSpPr/>
            <p:nvPr/>
          </p:nvSpPr>
          <p:spPr>
            <a:xfrm>
              <a:off x="1649896" y="3612046"/>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chemeClr val="accent2"/>
              </a:solidFill>
              <a:prstDash val="solid"/>
              <a:round/>
            </a:ln>
          </p:spPr>
          <p:txBody>
            <a:bodyPr rtlCol="0" anchor="ctr"/>
            <a:lstStyle/>
            <a:p>
              <a:endParaRPr lang="en-US" sz="2800"/>
            </a:p>
          </p:txBody>
        </p:sp>
        <p:sp>
          <p:nvSpPr>
            <p:cNvPr id="74" name="Freeform: Shape 43">
              <a:extLst>
                <a:ext uri="{FF2B5EF4-FFF2-40B4-BE49-F238E27FC236}">
                  <a16:creationId xmlns:a16="http://schemas.microsoft.com/office/drawing/2014/main" id="{3898304C-0633-2347-BF11-3B2C24657DF4}"/>
                </a:ext>
              </a:extLst>
            </p:cNvPr>
            <p:cNvSpPr/>
            <p:nvPr/>
          </p:nvSpPr>
          <p:spPr>
            <a:xfrm>
              <a:off x="1148684" y="3664266"/>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22093" cap="rnd">
              <a:solidFill>
                <a:schemeClr val="accent2"/>
              </a:solidFill>
              <a:prstDash val="solid"/>
              <a:round/>
            </a:ln>
          </p:spPr>
          <p:txBody>
            <a:bodyPr rtlCol="0" anchor="ctr"/>
            <a:lstStyle/>
            <a:p>
              <a:endParaRPr lang="en-US" sz="2800"/>
            </a:p>
          </p:txBody>
        </p:sp>
        <p:sp>
          <p:nvSpPr>
            <p:cNvPr id="75" name="Freeform: Shape 44">
              <a:extLst>
                <a:ext uri="{FF2B5EF4-FFF2-40B4-BE49-F238E27FC236}">
                  <a16:creationId xmlns:a16="http://schemas.microsoft.com/office/drawing/2014/main" id="{458903B2-C76C-7D40-9D9A-3F6B91BC1BD2}"/>
                </a:ext>
              </a:extLst>
            </p:cNvPr>
            <p:cNvSpPr/>
            <p:nvPr/>
          </p:nvSpPr>
          <p:spPr>
            <a:xfrm>
              <a:off x="1097446" y="3612046"/>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chemeClr val="accent2"/>
              </a:solidFill>
              <a:prstDash val="solid"/>
              <a:round/>
            </a:ln>
          </p:spPr>
          <p:txBody>
            <a:bodyPr rtlCol="0" anchor="ctr"/>
            <a:lstStyle/>
            <a:p>
              <a:endParaRPr lang="en-US" sz="2800"/>
            </a:p>
          </p:txBody>
        </p:sp>
        <p:sp>
          <p:nvSpPr>
            <p:cNvPr id="76" name="Freeform: Shape 45">
              <a:extLst>
                <a:ext uri="{FF2B5EF4-FFF2-40B4-BE49-F238E27FC236}">
                  <a16:creationId xmlns:a16="http://schemas.microsoft.com/office/drawing/2014/main" id="{D93B726C-2FE4-D04A-A25D-74EC00B4450C}"/>
                </a:ext>
              </a:extLst>
            </p:cNvPr>
            <p:cNvSpPr/>
            <p:nvPr/>
          </p:nvSpPr>
          <p:spPr>
            <a:xfrm>
              <a:off x="990589" y="4040495"/>
              <a:ext cx="428625" cy="28575"/>
            </a:xfrm>
            <a:custGeom>
              <a:avLst/>
              <a:gdLst>
                <a:gd name="connsiteX0" fmla="*/ 418701 w 428625"/>
                <a:gd name="connsiteY0" fmla="*/ 14841 h 28575"/>
                <a:gd name="connsiteX1" fmla="*/ 14841 w 428625"/>
                <a:gd name="connsiteY1" fmla="*/ 14841 h 28575"/>
              </a:gdLst>
              <a:ahLst/>
              <a:cxnLst>
                <a:cxn ang="0">
                  <a:pos x="connsiteX0" y="connsiteY0"/>
                </a:cxn>
                <a:cxn ang="0">
                  <a:pos x="connsiteX1" y="connsiteY1"/>
                </a:cxn>
              </a:cxnLst>
              <a:rect l="l" t="t" r="r" b="b"/>
              <a:pathLst>
                <a:path w="428625" h="28575">
                  <a:moveTo>
                    <a:pt x="418701" y="14841"/>
                  </a:moveTo>
                  <a:lnTo>
                    <a:pt x="14841" y="14841"/>
                  </a:lnTo>
                </a:path>
              </a:pathLst>
            </a:custGeom>
            <a:ln w="19788" cap="flat">
              <a:solidFill>
                <a:srgbClr val="232F3E"/>
              </a:solidFill>
              <a:prstDash val="solid"/>
              <a:miter/>
            </a:ln>
          </p:spPr>
          <p:txBody>
            <a:bodyPr rtlCol="0" anchor="ctr"/>
            <a:lstStyle/>
            <a:p>
              <a:endParaRPr lang="en-US" sz="2800"/>
            </a:p>
          </p:txBody>
        </p:sp>
        <p:sp>
          <p:nvSpPr>
            <p:cNvPr id="77" name="Freeform: Shape 46">
              <a:extLst>
                <a:ext uri="{FF2B5EF4-FFF2-40B4-BE49-F238E27FC236}">
                  <a16:creationId xmlns:a16="http://schemas.microsoft.com/office/drawing/2014/main" id="{B7296A78-3109-DF4A-AB5F-714932569524}"/>
                </a:ext>
              </a:extLst>
            </p:cNvPr>
            <p:cNvSpPr/>
            <p:nvPr/>
          </p:nvSpPr>
          <p:spPr>
            <a:xfrm>
              <a:off x="990589" y="3313737"/>
              <a:ext cx="238125" cy="752475"/>
            </a:xfrm>
            <a:custGeom>
              <a:avLst/>
              <a:gdLst>
                <a:gd name="connsiteX0" fmla="*/ 14841 w 238125"/>
                <a:gd name="connsiteY0" fmla="*/ 741599 h 752475"/>
                <a:gd name="connsiteX1" fmla="*/ 14841 w 238125"/>
                <a:gd name="connsiteY1" fmla="*/ 42464 h 752475"/>
                <a:gd name="connsiteX2" fmla="*/ 42464 w 238125"/>
                <a:gd name="connsiteY2" fmla="*/ 14841 h 752475"/>
                <a:gd name="connsiteX3" fmla="*/ 227249 w 238125"/>
                <a:gd name="connsiteY3" fmla="*/ 14841 h 752475"/>
              </a:gdLst>
              <a:ahLst/>
              <a:cxnLst>
                <a:cxn ang="0">
                  <a:pos x="connsiteX0" y="connsiteY0"/>
                </a:cxn>
                <a:cxn ang="0">
                  <a:pos x="connsiteX1" y="connsiteY1"/>
                </a:cxn>
                <a:cxn ang="0">
                  <a:pos x="connsiteX2" y="connsiteY2"/>
                </a:cxn>
                <a:cxn ang="0">
                  <a:pos x="connsiteX3" y="connsiteY3"/>
                </a:cxn>
              </a:cxnLst>
              <a:rect l="l" t="t" r="r" b="b"/>
              <a:pathLst>
                <a:path w="238125" h="752475">
                  <a:moveTo>
                    <a:pt x="14841" y="741599"/>
                  </a:moveTo>
                  <a:lnTo>
                    <a:pt x="14841" y="42464"/>
                  </a:lnTo>
                  <a:cubicBezTo>
                    <a:pt x="14841" y="27224"/>
                    <a:pt x="27224" y="14841"/>
                    <a:pt x="42464" y="14841"/>
                  </a:cubicBezTo>
                  <a:lnTo>
                    <a:pt x="227249" y="14841"/>
                  </a:lnTo>
                </a:path>
              </a:pathLst>
            </a:custGeom>
            <a:noFill/>
            <a:ln w="19788" cap="flat">
              <a:solidFill>
                <a:srgbClr val="232F3E"/>
              </a:solidFill>
              <a:prstDash val="solid"/>
              <a:miter/>
            </a:ln>
          </p:spPr>
          <p:txBody>
            <a:bodyPr rtlCol="0" anchor="ctr"/>
            <a:lstStyle/>
            <a:p>
              <a:endParaRPr lang="en-US" sz="2800"/>
            </a:p>
          </p:txBody>
        </p:sp>
        <p:sp>
          <p:nvSpPr>
            <p:cNvPr id="78" name="Freeform: Shape 47">
              <a:extLst>
                <a:ext uri="{FF2B5EF4-FFF2-40B4-BE49-F238E27FC236}">
                  <a16:creationId xmlns:a16="http://schemas.microsoft.com/office/drawing/2014/main" id="{3C13EEBC-162C-5E4E-901A-1DF4C089E258}"/>
                </a:ext>
              </a:extLst>
            </p:cNvPr>
            <p:cNvSpPr/>
            <p:nvPr/>
          </p:nvSpPr>
          <p:spPr>
            <a:xfrm>
              <a:off x="1394449" y="4040495"/>
              <a:ext cx="228600" cy="28575"/>
            </a:xfrm>
            <a:custGeom>
              <a:avLst/>
              <a:gdLst>
                <a:gd name="connsiteX0" fmla="*/ 14841 w 228600"/>
                <a:gd name="connsiteY0" fmla="*/ 14841 h 28575"/>
                <a:gd name="connsiteX1" fmla="*/ 216771 w 228600"/>
                <a:gd name="connsiteY1" fmla="*/ 14841 h 28575"/>
              </a:gdLst>
              <a:ahLst/>
              <a:cxnLst>
                <a:cxn ang="0">
                  <a:pos x="connsiteX0" y="connsiteY0"/>
                </a:cxn>
                <a:cxn ang="0">
                  <a:pos x="connsiteX1" y="connsiteY1"/>
                </a:cxn>
              </a:cxnLst>
              <a:rect l="l" t="t" r="r" b="b"/>
              <a:pathLst>
                <a:path w="228600" h="28575">
                  <a:moveTo>
                    <a:pt x="14841" y="14841"/>
                  </a:moveTo>
                  <a:lnTo>
                    <a:pt x="216771" y="14841"/>
                  </a:lnTo>
                </a:path>
              </a:pathLst>
            </a:custGeom>
            <a:ln w="19788" cap="flat">
              <a:solidFill>
                <a:schemeClr val="bg1"/>
              </a:solidFill>
              <a:prstDash val="solid"/>
              <a:miter/>
            </a:ln>
          </p:spPr>
          <p:txBody>
            <a:bodyPr rtlCol="0" anchor="ctr"/>
            <a:lstStyle/>
            <a:p>
              <a:endParaRPr lang="en-US" sz="2800"/>
            </a:p>
          </p:txBody>
        </p:sp>
        <p:sp>
          <p:nvSpPr>
            <p:cNvPr id="79" name="Freeform: Shape 48">
              <a:extLst>
                <a:ext uri="{FF2B5EF4-FFF2-40B4-BE49-F238E27FC236}">
                  <a16:creationId xmlns:a16="http://schemas.microsoft.com/office/drawing/2014/main" id="{D6668B02-B5E9-B443-9FAE-1DFA3A302D79}"/>
                </a:ext>
              </a:extLst>
            </p:cNvPr>
            <p:cNvSpPr/>
            <p:nvPr/>
          </p:nvSpPr>
          <p:spPr>
            <a:xfrm>
              <a:off x="1786879" y="3313737"/>
              <a:ext cx="238125" cy="752475"/>
            </a:xfrm>
            <a:custGeom>
              <a:avLst/>
              <a:gdLst>
                <a:gd name="connsiteX0" fmla="*/ 228201 w 238125"/>
                <a:gd name="connsiteY0" fmla="*/ 741599 h 752475"/>
                <a:gd name="connsiteX1" fmla="*/ 228201 w 238125"/>
                <a:gd name="connsiteY1" fmla="*/ 42464 h 752475"/>
                <a:gd name="connsiteX2" fmla="*/ 200579 w 238125"/>
                <a:gd name="connsiteY2" fmla="*/ 14841 h 752475"/>
                <a:gd name="connsiteX3" fmla="*/ 14841 w 238125"/>
                <a:gd name="connsiteY3" fmla="*/ 14841 h 752475"/>
              </a:gdLst>
              <a:ahLst/>
              <a:cxnLst>
                <a:cxn ang="0">
                  <a:pos x="connsiteX0" y="connsiteY0"/>
                </a:cxn>
                <a:cxn ang="0">
                  <a:pos x="connsiteX1" y="connsiteY1"/>
                </a:cxn>
                <a:cxn ang="0">
                  <a:pos x="connsiteX2" y="connsiteY2"/>
                </a:cxn>
                <a:cxn ang="0">
                  <a:pos x="connsiteX3" y="connsiteY3"/>
                </a:cxn>
              </a:cxnLst>
              <a:rect l="l" t="t" r="r" b="b"/>
              <a:pathLst>
                <a:path w="238125" h="752475">
                  <a:moveTo>
                    <a:pt x="228201" y="741599"/>
                  </a:moveTo>
                  <a:lnTo>
                    <a:pt x="228201" y="42464"/>
                  </a:lnTo>
                  <a:cubicBezTo>
                    <a:pt x="228201" y="27224"/>
                    <a:pt x="215819" y="14841"/>
                    <a:pt x="200579" y="14841"/>
                  </a:cubicBezTo>
                  <a:lnTo>
                    <a:pt x="14841" y="14841"/>
                  </a:lnTo>
                </a:path>
              </a:pathLst>
            </a:custGeom>
            <a:noFill/>
            <a:ln w="19788" cap="flat">
              <a:solidFill>
                <a:srgbClr val="232F3E"/>
              </a:solidFill>
              <a:prstDash val="solid"/>
              <a:miter/>
            </a:ln>
          </p:spPr>
          <p:txBody>
            <a:bodyPr rtlCol="0" anchor="ctr"/>
            <a:lstStyle/>
            <a:p>
              <a:endParaRPr lang="en-US" sz="2800"/>
            </a:p>
          </p:txBody>
        </p:sp>
        <p:sp>
          <p:nvSpPr>
            <p:cNvPr id="80" name="Freeform: Shape 49">
              <a:extLst>
                <a:ext uri="{FF2B5EF4-FFF2-40B4-BE49-F238E27FC236}">
                  <a16:creationId xmlns:a16="http://schemas.microsoft.com/office/drawing/2014/main" id="{75B18FDB-4073-8340-A683-4537FC70B953}"/>
                </a:ext>
              </a:extLst>
            </p:cNvPr>
            <p:cNvSpPr/>
            <p:nvPr/>
          </p:nvSpPr>
          <p:spPr>
            <a:xfrm>
              <a:off x="1037262" y="3359457"/>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788" cap="flat">
              <a:solidFill>
                <a:schemeClr val="bg1"/>
              </a:solidFill>
              <a:prstDash val="solid"/>
              <a:miter/>
            </a:ln>
          </p:spPr>
          <p:txBody>
            <a:bodyPr rtlCol="0" anchor="ctr"/>
            <a:lstStyle/>
            <a:p>
              <a:endParaRPr lang="en-US" sz="2800"/>
            </a:p>
          </p:txBody>
        </p:sp>
        <p:sp>
          <p:nvSpPr>
            <p:cNvPr id="81" name="Freeform: Shape 50">
              <a:extLst>
                <a:ext uri="{FF2B5EF4-FFF2-40B4-BE49-F238E27FC236}">
                  <a16:creationId xmlns:a16="http://schemas.microsoft.com/office/drawing/2014/main" id="{D5C9C145-1479-9246-A83B-3CBDD6C6D8B8}"/>
                </a:ext>
              </a:extLst>
            </p:cNvPr>
            <p:cNvSpPr/>
            <p:nvPr/>
          </p:nvSpPr>
          <p:spPr>
            <a:xfrm>
              <a:off x="875337" y="4040495"/>
              <a:ext cx="1266825" cy="104775"/>
            </a:xfrm>
            <a:custGeom>
              <a:avLst/>
              <a:gdLst>
                <a:gd name="connsiteX0" fmla="*/ 130094 w 1266825"/>
                <a:gd name="connsiteY0" fmla="*/ 14841 h 104775"/>
                <a:gd name="connsiteX1" fmla="*/ 14841 w 1266825"/>
                <a:gd name="connsiteY1" fmla="*/ 14841 h 104775"/>
                <a:gd name="connsiteX2" fmla="*/ 14841 w 1266825"/>
                <a:gd name="connsiteY2" fmla="*/ 63419 h 104775"/>
                <a:gd name="connsiteX3" fmla="*/ 41511 w 1266825"/>
                <a:gd name="connsiteY3" fmla="*/ 90089 h 104775"/>
                <a:gd name="connsiteX4" fmla="*/ 1226421 w 1266825"/>
                <a:gd name="connsiteY4" fmla="*/ 90089 h 104775"/>
                <a:gd name="connsiteX5" fmla="*/ 1253091 w 1266825"/>
                <a:gd name="connsiteY5" fmla="*/ 63419 h 104775"/>
                <a:gd name="connsiteX6" fmla="*/ 1253091 w 1266825"/>
                <a:gd name="connsiteY6" fmla="*/ 14841 h 104775"/>
                <a:gd name="connsiteX7" fmla="*/ 1137839 w 1266825"/>
                <a:gd name="connsiteY7" fmla="*/ 1484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6825" h="104775">
                  <a:moveTo>
                    <a:pt x="130094" y="14841"/>
                  </a:moveTo>
                  <a:lnTo>
                    <a:pt x="14841" y="14841"/>
                  </a:lnTo>
                  <a:lnTo>
                    <a:pt x="14841" y="63419"/>
                  </a:lnTo>
                  <a:cubicBezTo>
                    <a:pt x="14841" y="78659"/>
                    <a:pt x="27224" y="90089"/>
                    <a:pt x="41511" y="90089"/>
                  </a:cubicBezTo>
                  <a:lnTo>
                    <a:pt x="1226421" y="90089"/>
                  </a:lnTo>
                  <a:cubicBezTo>
                    <a:pt x="1241661" y="90089"/>
                    <a:pt x="1253091" y="77706"/>
                    <a:pt x="1253091" y="63419"/>
                  </a:cubicBezTo>
                  <a:lnTo>
                    <a:pt x="1253091" y="14841"/>
                  </a:lnTo>
                  <a:lnTo>
                    <a:pt x="1137839" y="14841"/>
                  </a:lnTo>
                </a:path>
              </a:pathLst>
            </a:custGeom>
            <a:noFill/>
            <a:ln w="19788" cap="flat">
              <a:solidFill>
                <a:schemeClr val="bg1"/>
              </a:solidFill>
              <a:prstDash val="solid"/>
              <a:miter/>
            </a:ln>
          </p:spPr>
          <p:txBody>
            <a:bodyPr rtlCol="0" anchor="ctr"/>
            <a:lstStyle/>
            <a:p>
              <a:endParaRPr lang="en-US" sz="2800"/>
            </a:p>
          </p:txBody>
        </p:sp>
        <p:sp>
          <p:nvSpPr>
            <p:cNvPr id="82" name="Freeform: Shape 51">
              <a:extLst>
                <a:ext uri="{FF2B5EF4-FFF2-40B4-BE49-F238E27FC236}">
                  <a16:creationId xmlns:a16="http://schemas.microsoft.com/office/drawing/2014/main" id="{33331DF3-FDD1-134C-8B5F-4CF2B20CC450}"/>
                </a:ext>
              </a:extLst>
            </p:cNvPr>
            <p:cNvSpPr/>
            <p:nvPr/>
          </p:nvSpPr>
          <p:spPr>
            <a:xfrm>
              <a:off x="1394449" y="4040495"/>
              <a:ext cx="228600" cy="47625"/>
            </a:xfrm>
            <a:custGeom>
              <a:avLst/>
              <a:gdLst>
                <a:gd name="connsiteX0" fmla="*/ 14841 w 228600"/>
                <a:gd name="connsiteY0" fmla="*/ 14841 h 47625"/>
                <a:gd name="connsiteX1" fmla="*/ 14841 w 228600"/>
                <a:gd name="connsiteY1" fmla="*/ 40559 h 47625"/>
                <a:gd name="connsiteX2" fmla="*/ 216771 w 228600"/>
                <a:gd name="connsiteY2" fmla="*/ 40559 h 47625"/>
                <a:gd name="connsiteX3" fmla="*/ 216771 w 228600"/>
                <a:gd name="connsiteY3" fmla="*/ 14841 h 47625"/>
              </a:gdLst>
              <a:ahLst/>
              <a:cxnLst>
                <a:cxn ang="0">
                  <a:pos x="connsiteX0" y="connsiteY0"/>
                </a:cxn>
                <a:cxn ang="0">
                  <a:pos x="connsiteX1" y="connsiteY1"/>
                </a:cxn>
                <a:cxn ang="0">
                  <a:pos x="connsiteX2" y="connsiteY2"/>
                </a:cxn>
                <a:cxn ang="0">
                  <a:pos x="connsiteX3" y="connsiteY3"/>
                </a:cxn>
              </a:cxnLst>
              <a:rect l="l" t="t" r="r" b="b"/>
              <a:pathLst>
                <a:path w="228600" h="47625">
                  <a:moveTo>
                    <a:pt x="14841" y="14841"/>
                  </a:moveTo>
                  <a:lnTo>
                    <a:pt x="14841" y="40559"/>
                  </a:lnTo>
                  <a:lnTo>
                    <a:pt x="216771" y="40559"/>
                  </a:lnTo>
                  <a:lnTo>
                    <a:pt x="216771" y="14841"/>
                  </a:lnTo>
                </a:path>
              </a:pathLst>
            </a:custGeom>
            <a:noFill/>
            <a:ln w="19788" cap="flat">
              <a:solidFill>
                <a:srgbClr val="232F3E"/>
              </a:solidFill>
              <a:prstDash val="solid"/>
              <a:miter/>
            </a:ln>
          </p:spPr>
          <p:txBody>
            <a:bodyPr rtlCol="0" anchor="ctr"/>
            <a:lstStyle/>
            <a:p>
              <a:endParaRPr lang="en-US" sz="2800"/>
            </a:p>
          </p:txBody>
        </p:sp>
        <p:sp>
          <p:nvSpPr>
            <p:cNvPr id="83" name="Freeform: Shape 52">
              <a:extLst>
                <a:ext uri="{FF2B5EF4-FFF2-40B4-BE49-F238E27FC236}">
                  <a16:creationId xmlns:a16="http://schemas.microsoft.com/office/drawing/2014/main" id="{D856D13D-192B-B74B-9DE5-86F4C4BAEA8B}"/>
                </a:ext>
              </a:extLst>
            </p:cNvPr>
            <p:cNvSpPr/>
            <p:nvPr/>
          </p:nvSpPr>
          <p:spPr>
            <a:xfrm>
              <a:off x="1596379" y="4040495"/>
              <a:ext cx="428625" cy="28575"/>
            </a:xfrm>
            <a:custGeom>
              <a:avLst/>
              <a:gdLst>
                <a:gd name="connsiteX0" fmla="*/ 418701 w 428625"/>
                <a:gd name="connsiteY0" fmla="*/ 14841 h 28575"/>
                <a:gd name="connsiteX1" fmla="*/ 14841 w 428625"/>
                <a:gd name="connsiteY1" fmla="*/ 14841 h 28575"/>
              </a:gdLst>
              <a:ahLst/>
              <a:cxnLst>
                <a:cxn ang="0">
                  <a:pos x="connsiteX0" y="connsiteY0"/>
                </a:cxn>
                <a:cxn ang="0">
                  <a:pos x="connsiteX1" y="connsiteY1"/>
                </a:cxn>
              </a:cxnLst>
              <a:rect l="l" t="t" r="r" b="b"/>
              <a:pathLst>
                <a:path w="428625" h="28575">
                  <a:moveTo>
                    <a:pt x="418701" y="14841"/>
                  </a:moveTo>
                  <a:lnTo>
                    <a:pt x="14841" y="14841"/>
                  </a:lnTo>
                </a:path>
              </a:pathLst>
            </a:custGeom>
            <a:ln w="19788" cap="flat">
              <a:solidFill>
                <a:schemeClr val="bg1"/>
              </a:solidFill>
              <a:prstDash val="solid"/>
              <a:miter/>
            </a:ln>
          </p:spPr>
          <p:txBody>
            <a:bodyPr rtlCol="0" anchor="ctr"/>
            <a:lstStyle/>
            <a:p>
              <a:endParaRPr lang="en-US" sz="2800"/>
            </a:p>
          </p:txBody>
        </p:sp>
      </p:grpSp>
      <p:sp>
        <p:nvSpPr>
          <p:cNvPr id="84" name="Content Placeholder 2">
            <a:extLst>
              <a:ext uri="{FF2B5EF4-FFF2-40B4-BE49-F238E27FC236}">
                <a16:creationId xmlns:a16="http://schemas.microsoft.com/office/drawing/2014/main" id="{FABF01B0-FC1F-CE40-9B0C-A06A02F96D4D}"/>
              </a:ext>
            </a:extLst>
          </p:cNvPr>
          <p:cNvSpPr txBox="1">
            <a:spLocks/>
          </p:cNvSpPr>
          <p:nvPr/>
        </p:nvSpPr>
        <p:spPr bwMode="auto">
          <a:xfrm>
            <a:off x="11273824" y="4196345"/>
            <a:ext cx="5825456" cy="246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0" indent="0" algn="l" defTabSz="457200" rtl="0" fontAlgn="base">
              <a:spcBef>
                <a:spcPct val="20000"/>
              </a:spcBef>
              <a:spcAft>
                <a:spcPct val="0"/>
              </a:spcAft>
              <a:buNone/>
              <a:defRPr sz="2400" kern="1200">
                <a:solidFill>
                  <a:schemeClr val="bg1"/>
                </a:solidFill>
                <a:latin typeface="Amazon Ember Regular" charset="0"/>
                <a:ea typeface="Amazon Ember Regular"/>
                <a:cs typeface="Amazon Ember Regular" charset="0"/>
              </a:defRPr>
            </a:lvl1pPr>
            <a:lvl2pPr marL="742950" indent="-285750" algn="l" defTabSz="457200" rtl="0" fontAlgn="base">
              <a:spcBef>
                <a:spcPct val="20000"/>
              </a:spcBef>
              <a:spcAft>
                <a:spcPct val="0"/>
              </a:spcAft>
              <a:buFont typeface="Arial"/>
              <a:buChar char="•"/>
              <a:defRPr sz="2000" kern="1200">
                <a:solidFill>
                  <a:schemeClr val="bg1"/>
                </a:solidFill>
                <a:latin typeface="Amazon Ember Regular" charset="0"/>
                <a:ea typeface="Amazon Ember Regular"/>
                <a:cs typeface="Amazon Ember Regular" charset="0"/>
              </a:defRPr>
            </a:lvl2pPr>
            <a:lvl3pPr marL="1143000" indent="-228600" algn="l" defTabSz="457200" rtl="0" fontAlgn="base">
              <a:spcBef>
                <a:spcPct val="20000"/>
              </a:spcBef>
              <a:spcAft>
                <a:spcPct val="0"/>
              </a:spcAft>
              <a:buFont typeface="Arial"/>
              <a:buChar char="•"/>
              <a:defRPr kern="1200">
                <a:solidFill>
                  <a:schemeClr val="bg1"/>
                </a:solidFill>
                <a:latin typeface="Amazon Ember Regular" charset="0"/>
                <a:ea typeface="Amazon Ember Regular"/>
                <a:cs typeface="Amazon Ember Regular" charset="0"/>
              </a:defRPr>
            </a:lvl3pPr>
            <a:lvl4pPr marL="1600200" indent="-228600" algn="l" defTabSz="457200" rtl="0" fontAlgn="base">
              <a:spcBef>
                <a:spcPct val="20000"/>
              </a:spcBef>
              <a:spcAft>
                <a:spcPct val="0"/>
              </a:spcAft>
              <a:buFont typeface="Arial" panose="020B0604020202020204" pitchFamily="34" charset="0"/>
              <a:buChar char="–"/>
              <a:defRPr sz="1600" kern="1200">
                <a:solidFill>
                  <a:schemeClr val="bg1"/>
                </a:solidFill>
                <a:latin typeface="Amazon Ember Regular" charset="0"/>
                <a:ea typeface="Amazon Ember Regular"/>
                <a:cs typeface="Amazon Ember Regular" charset="0"/>
              </a:defRPr>
            </a:lvl4pPr>
            <a:lvl5pPr marL="2057400" indent="-228600" algn="l" defTabSz="457200" rtl="0" fontAlgn="base">
              <a:spcBef>
                <a:spcPct val="20000"/>
              </a:spcBef>
              <a:spcAft>
                <a:spcPct val="0"/>
              </a:spcAft>
              <a:buFont typeface="Arial" panose="020B0604020202020204" pitchFamily="34" charset="0"/>
              <a:buChar char="»"/>
              <a:defRPr sz="1600" kern="1200">
                <a:solidFill>
                  <a:schemeClr val="bg1"/>
                </a:solidFill>
                <a:latin typeface="Amazon Ember Regular" charset="0"/>
                <a:ea typeface="Amazon Ember Regular"/>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Spot is optimized for stateless, </a:t>
            </a:r>
            <a:br>
              <a:rPr lang="en-US">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br>
            <a:r>
              <a:rPr lang="en-US">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fault-tolerant, or flexible workloads. </a:t>
            </a:r>
          </a:p>
          <a:p>
            <a:pPr>
              <a:spcBef>
                <a:spcPts val="1776"/>
              </a:spcBef>
            </a:pPr>
            <a:r>
              <a:rPr lang="en-US">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Any application that can can have part or all of the work, paused and resumed or restarted, can use Spot.</a:t>
            </a:r>
            <a:endParaRPr lang="en-US" dirty="0">
              <a:gradFill>
                <a:gsLst>
                  <a:gs pos="1961">
                    <a:schemeClr val="bg2"/>
                  </a:gs>
                  <a:gs pos="100000">
                    <a:schemeClr val="bg2"/>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7802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fade">
                                      <p:cBhvr>
                                        <p:cTn id="33" dur="500"/>
                                        <p:tgtEl>
                                          <p:spTgt spid="84"/>
                                        </p:tgtEl>
                                      </p:cBhvr>
                                    </p:animEffect>
                                  </p:childTnLst>
                                </p:cTn>
                              </p:par>
                              <p:par>
                                <p:cTn id="34" presetID="10"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54" grpId="0">
        <p:bldAsOne/>
      </p:bldGraphic>
      <p:bldP spid="6" grpId="0"/>
      <p:bldP spid="64" grpId="0"/>
      <p:bldP spid="8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80" y="341480"/>
            <a:ext cx="16898112" cy="939660"/>
          </a:xfrm>
        </p:spPr>
        <p:txBody>
          <a:bodyPr/>
          <a:lstStyle/>
          <a:p>
            <a:r>
              <a:rPr lang="en-US" sz="4800" dirty="0">
                <a:latin typeface="Amazon Ember Regular" charset="0"/>
                <a:ea typeface="Amazon Ember Regular"/>
                <a:cs typeface="Amazon Ember Regular" charset="0"/>
              </a:rPr>
              <a:t>Spot Instance Advisor</a:t>
            </a:r>
          </a:p>
        </p:txBody>
      </p:sp>
      <p:pic>
        <p:nvPicPr>
          <p:cNvPr id="4" name="Picture 3"/>
          <p:cNvPicPr>
            <a:picLocks noChangeAspect="1"/>
          </p:cNvPicPr>
          <p:nvPr/>
        </p:nvPicPr>
        <p:blipFill>
          <a:blip r:embed="rId2"/>
          <a:stretch>
            <a:fillRect/>
          </a:stretch>
        </p:blipFill>
        <p:spPr>
          <a:xfrm>
            <a:off x="1342210" y="1429992"/>
            <a:ext cx="15603580" cy="7665554"/>
          </a:xfrm>
          <a:prstGeom prst="rect">
            <a:avLst/>
          </a:prstGeom>
        </p:spPr>
      </p:pic>
    </p:spTree>
    <p:extLst>
      <p:ext uri="{BB962C8B-B14F-4D97-AF65-F5344CB8AC3E}">
        <p14:creationId xmlns:p14="http://schemas.microsoft.com/office/powerpoint/2010/main" val="2796909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224"/>
          <p:cNvSpPr txBox="1"/>
          <p:nvPr/>
        </p:nvSpPr>
        <p:spPr>
          <a:xfrm>
            <a:off x="-100" y="0"/>
            <a:ext cx="18288000" cy="10287000"/>
          </a:xfrm>
          <a:prstGeom prst="rect">
            <a:avLst/>
          </a:prstGeom>
          <a:solidFill>
            <a:srgbClr val="000000"/>
          </a:solidFill>
          <a:ln>
            <a:noFill/>
          </a:ln>
        </p:spPr>
        <p:txBody>
          <a:bodyPr spcFirstLastPara="1" wrap="square" lIns="182850" tIns="91400" rIns="182850" bIns="91400" anchor="ctr" anchorCtr="0">
            <a:noAutofit/>
          </a:bodyPr>
          <a:lstStyle/>
          <a:p>
            <a:pPr marL="914400">
              <a:lnSpc>
                <a:spcPct val="115000"/>
              </a:lnSpc>
            </a:pPr>
            <a:r>
              <a:rPr lang="en" sz="6000" dirty="0">
                <a:solidFill>
                  <a:srgbClr val="00FF00"/>
                </a:solidFill>
                <a:highlight>
                  <a:schemeClr val="dk1"/>
                </a:highlight>
                <a:latin typeface="Courier New"/>
                <a:ea typeface="Courier New"/>
                <a:cs typeface="Courier New"/>
                <a:sym typeface="Courier New"/>
              </a:rPr>
              <a:t>&gt; Thank you!</a:t>
            </a:r>
            <a:r>
              <a:rPr lang="en" sz="6000" dirty="0">
                <a:solidFill>
                  <a:srgbClr val="F8F8F8"/>
                </a:solidFill>
                <a:highlight>
                  <a:schemeClr val="dk1"/>
                </a:highlight>
                <a:latin typeface="Consolas"/>
                <a:ea typeface="Consolas"/>
                <a:cs typeface="Consolas"/>
                <a:sym typeface="Consolas"/>
              </a:rPr>
              <a:t> </a:t>
            </a:r>
            <a:endParaRPr sz="6000" dirty="0">
              <a:solidFill>
                <a:srgbClr val="65B042"/>
              </a:solidFill>
              <a:highlight>
                <a:schemeClr val="dk1"/>
              </a:highlight>
              <a:latin typeface="Consolas"/>
              <a:ea typeface="Consolas"/>
              <a:cs typeface="Consolas"/>
              <a:sym typeface="Consolas"/>
            </a:endParaRPr>
          </a:p>
        </p:txBody>
      </p:sp>
      <p:pic>
        <p:nvPicPr>
          <p:cNvPr id="1162" name="Google Shape;1162;p224" descr="Flickering_cursor.gif"/>
          <p:cNvPicPr preferRelativeResize="0"/>
          <p:nvPr/>
        </p:nvPicPr>
        <p:blipFill>
          <a:blip r:embed="rId3">
            <a:alphaModFix/>
          </a:blip>
          <a:stretch>
            <a:fillRect/>
          </a:stretch>
        </p:blipFill>
        <p:spPr>
          <a:xfrm>
            <a:off x="6603751" y="5013050"/>
            <a:ext cx="1186050" cy="392400"/>
          </a:xfrm>
          <a:prstGeom prst="rect">
            <a:avLst/>
          </a:prstGeom>
          <a:noFill/>
          <a:ln>
            <a:noFill/>
          </a:ln>
        </p:spPr>
      </p:pic>
    </p:spTree>
    <p:extLst>
      <p:ext uri="{BB962C8B-B14F-4D97-AF65-F5344CB8AC3E}">
        <p14:creationId xmlns:p14="http://schemas.microsoft.com/office/powerpoint/2010/main" val="1261471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354"/>
          <p:cNvSpPr/>
          <p:nvPr/>
        </p:nvSpPr>
        <p:spPr>
          <a:xfrm>
            <a:off x="193950" y="8552700"/>
            <a:ext cx="3118800" cy="58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82850" tIns="182850" rIns="182850" bIns="182850" anchor="ctr" anchorCtr="0">
            <a:noAutofit/>
          </a:bodyPr>
          <a:lstStyle/>
          <a:p>
            <a:endParaRPr sz="2800"/>
          </a:p>
        </p:txBody>
      </p:sp>
      <p:sp>
        <p:nvSpPr>
          <p:cNvPr id="2402" name="Google Shape;2402;p354"/>
          <p:cNvSpPr/>
          <p:nvPr/>
        </p:nvSpPr>
        <p:spPr>
          <a:xfrm>
            <a:off x="15067150" y="8353800"/>
            <a:ext cx="3118800" cy="58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82850" tIns="182850" rIns="182850" bIns="182850" anchor="ctr" anchorCtr="0">
            <a:noAutofit/>
          </a:bodyPr>
          <a:lstStyle/>
          <a:p>
            <a:endParaRPr sz="2800"/>
          </a:p>
        </p:txBody>
      </p:sp>
      <p:pic>
        <p:nvPicPr>
          <p:cNvPr id="2403" name="Google Shape;2403;p354" descr="Mole4.gif"/>
          <p:cNvPicPr preferRelativeResize="0"/>
          <p:nvPr/>
        </p:nvPicPr>
        <p:blipFill>
          <a:blip r:embed="rId3">
            <a:alphaModFix/>
          </a:blip>
          <a:stretch>
            <a:fillRect/>
          </a:stretch>
        </p:blipFill>
        <p:spPr>
          <a:xfrm>
            <a:off x="0" y="0"/>
            <a:ext cx="18288004" cy="10094580"/>
          </a:xfrm>
          <a:prstGeom prst="rect">
            <a:avLst/>
          </a:prstGeom>
          <a:noFill/>
          <a:ln>
            <a:noFill/>
          </a:ln>
        </p:spPr>
      </p:pic>
    </p:spTree>
    <p:extLst>
      <p:ext uri="{BB962C8B-B14F-4D97-AF65-F5344CB8AC3E}">
        <p14:creationId xmlns:p14="http://schemas.microsoft.com/office/powerpoint/2010/main" val="835301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p:cNvSpPr>
            <a:spLocks noGrp="1"/>
          </p:cNvSpPr>
          <p:nvPr>
            <p:ph type="title"/>
          </p:nvPr>
        </p:nvSpPr>
        <p:spPr>
          <a:xfrm>
            <a:off x="0" y="695736"/>
            <a:ext cx="18288000" cy="939660"/>
          </a:xfrm>
        </p:spPr>
        <p:txBody>
          <a:bodyPr/>
          <a:lstStyle/>
          <a:p>
            <a:pPr algn="ctr"/>
            <a:r>
              <a:rPr lang="en-US" sz="5400" dirty="0"/>
              <a:t>CONTAINERS, CONTAINERS, CONTAINERS</a:t>
            </a:r>
          </a:p>
        </p:txBody>
      </p:sp>
      <p:pic>
        <p:nvPicPr>
          <p:cNvPr id="4" name="Picture 3">
            <a:extLst>
              <a:ext uri="{FF2B5EF4-FFF2-40B4-BE49-F238E27FC236}">
                <a16:creationId xmlns:a16="http://schemas.microsoft.com/office/drawing/2014/main" id="{8F652637-79BC-4FEB-B7B4-64FD47D333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4982" y="2436149"/>
            <a:ext cx="11098036" cy="6863566"/>
          </a:xfrm>
          <a:prstGeom prst="rect">
            <a:avLst/>
          </a:prstGeom>
        </p:spPr>
      </p:pic>
    </p:spTree>
    <p:extLst>
      <p:ext uri="{BB962C8B-B14F-4D97-AF65-F5344CB8AC3E}">
        <p14:creationId xmlns:p14="http://schemas.microsoft.com/office/powerpoint/2010/main" val="2618391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94" y="5402221"/>
            <a:ext cx="1508760" cy="156464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880" y="5584184"/>
            <a:ext cx="1190188" cy="50292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880" y="6245928"/>
            <a:ext cx="1190188" cy="5029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208" y="5402221"/>
            <a:ext cx="1508760" cy="156464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494" y="5584184"/>
            <a:ext cx="1190188" cy="50292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494" y="6245928"/>
            <a:ext cx="1190188" cy="50292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254" y="5402221"/>
            <a:ext cx="1508760" cy="156464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540" y="5584184"/>
            <a:ext cx="1190188" cy="5029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540" y="6245928"/>
            <a:ext cx="1190188" cy="50292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300" y="5402221"/>
            <a:ext cx="1508760" cy="156464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586" y="5584184"/>
            <a:ext cx="1190188" cy="50292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586" y="6245928"/>
            <a:ext cx="1190188" cy="50292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490" y="5402221"/>
            <a:ext cx="1508760" cy="156464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2776" y="5584184"/>
            <a:ext cx="1190188" cy="502920"/>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2776" y="6245928"/>
            <a:ext cx="1190188" cy="50292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6834" y="5402221"/>
            <a:ext cx="1508760" cy="1564643"/>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6120" y="5584184"/>
            <a:ext cx="1190188" cy="50292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6120" y="6245928"/>
            <a:ext cx="1190188" cy="502920"/>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2954" y="5402221"/>
            <a:ext cx="1508760" cy="1564643"/>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2240" y="5584184"/>
            <a:ext cx="1190188" cy="50292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2240" y="6245928"/>
            <a:ext cx="1190188" cy="502920"/>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1000" y="5395486"/>
            <a:ext cx="1508760" cy="156464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0286" y="5577450"/>
            <a:ext cx="1190188" cy="502920"/>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0286" y="6239194"/>
            <a:ext cx="1190188" cy="502920"/>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1614" y="5395486"/>
            <a:ext cx="1508760" cy="1564643"/>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90900" y="5577450"/>
            <a:ext cx="1190188" cy="50292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90900" y="6239194"/>
            <a:ext cx="1190188" cy="502920"/>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9660" y="5395486"/>
            <a:ext cx="1508760" cy="1564643"/>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8946" y="5577450"/>
            <a:ext cx="1190188" cy="502920"/>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8946" y="6239194"/>
            <a:ext cx="1190188" cy="502920"/>
          </a:xfrm>
          <a:prstGeom prst="rect">
            <a:avLst/>
          </a:prstGeom>
        </p:spPr>
      </p:pic>
      <p:sp>
        <p:nvSpPr>
          <p:cNvPr id="47" name="Content Placeholder 2"/>
          <p:cNvSpPr>
            <a:spLocks noGrp="1"/>
          </p:cNvSpPr>
          <p:nvPr>
            <p:ph idx="1"/>
          </p:nvPr>
        </p:nvSpPr>
        <p:spPr>
          <a:xfrm>
            <a:off x="789594" y="2427745"/>
            <a:ext cx="16410608" cy="8109913"/>
          </a:xfrm>
        </p:spPr>
        <p:txBody>
          <a:bodyPr/>
          <a:lstStyle/>
          <a:p>
            <a:pPr algn="ctr"/>
            <a:r>
              <a:rPr lang="en-US" dirty="0">
                <a:solidFill>
                  <a:schemeClr val="tx1"/>
                </a:solidFill>
              </a:rPr>
              <a:t>Containers have become the standard for how to ship and run your application in the cloud</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2852715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3">
            <a:extLst>
              <a:ext uri="{FF2B5EF4-FFF2-40B4-BE49-F238E27FC236}">
                <a16:creationId xmlns:a16="http://schemas.microsoft.com/office/drawing/2014/main" id="{3E48F1B4-265D-41A8-805D-0C1407F2EF48}"/>
              </a:ext>
            </a:extLst>
          </p:cNvPr>
          <p:cNvGrpSpPr/>
          <p:nvPr/>
        </p:nvGrpSpPr>
        <p:grpSpPr>
          <a:xfrm>
            <a:off x="2292598" y="3064023"/>
            <a:ext cx="2123210" cy="2123210"/>
            <a:chOff x="4333875" y="2333625"/>
            <a:chExt cx="476250" cy="476250"/>
          </a:xfrm>
          <a:solidFill>
            <a:schemeClr val="tx1"/>
          </a:solidFill>
        </p:grpSpPr>
        <p:sp>
          <p:nvSpPr>
            <p:cNvPr id="15" name="Freeform: Shape 7">
              <a:extLst>
                <a:ext uri="{FF2B5EF4-FFF2-40B4-BE49-F238E27FC236}">
                  <a16:creationId xmlns:a16="http://schemas.microsoft.com/office/drawing/2014/main" id="{21CD4D74-7CF6-462E-A9DF-06E5C70E3961}"/>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solidFill>
              <a:schemeClr val="bg2"/>
            </a:solidFill>
            <a:ln w="19050" cap="flat">
              <a:noFill/>
              <a:prstDash val="solid"/>
              <a:miter/>
            </a:ln>
          </p:spPr>
          <p:txBody>
            <a:bodyPr rtlCol="0" anchor="ctr"/>
            <a:lstStyle/>
            <a:p>
              <a:pPr defTabSz="1371515">
                <a:buClrTx/>
                <a:defRPr/>
              </a:pPr>
              <a:endParaRPr lang="en-US" sz="2648" kern="1200" dirty="0">
                <a:solidFill>
                  <a:srgbClr val="FFFFFF"/>
                </a:solidFill>
                <a:latin typeface="Amazon Ember"/>
                <a:ea typeface="+mn-ea"/>
                <a:cs typeface="+mn-cs"/>
              </a:endParaRPr>
            </a:p>
          </p:txBody>
        </p:sp>
        <p:sp>
          <p:nvSpPr>
            <p:cNvPr id="16" name="Freeform: Shape 8">
              <a:extLst>
                <a:ext uri="{FF2B5EF4-FFF2-40B4-BE49-F238E27FC236}">
                  <a16:creationId xmlns:a16="http://schemas.microsoft.com/office/drawing/2014/main" id="{8A81714C-DA0E-4816-9390-AAC895ACE585}"/>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solidFill>
              <a:schemeClr val="bg2"/>
            </a:solidFill>
            <a:ln w="19050" cap="flat">
              <a:noFill/>
              <a:prstDash val="solid"/>
              <a:miter/>
            </a:ln>
          </p:spPr>
          <p:txBody>
            <a:bodyPr rtlCol="0" anchor="ctr"/>
            <a:lstStyle/>
            <a:p>
              <a:pPr defTabSz="1371515">
                <a:buClrTx/>
                <a:defRPr/>
              </a:pPr>
              <a:endParaRPr lang="en-US" sz="2648" kern="1200" dirty="0">
                <a:solidFill>
                  <a:srgbClr val="FFFFFF"/>
                </a:solidFill>
                <a:latin typeface="Amazon Ember"/>
                <a:ea typeface="+mn-ea"/>
                <a:cs typeface="+mn-cs"/>
              </a:endParaRPr>
            </a:p>
          </p:txBody>
        </p:sp>
        <p:sp>
          <p:nvSpPr>
            <p:cNvPr id="17" name="Freeform: Shape 9">
              <a:extLst>
                <a:ext uri="{FF2B5EF4-FFF2-40B4-BE49-F238E27FC236}">
                  <a16:creationId xmlns:a16="http://schemas.microsoft.com/office/drawing/2014/main" id="{5A1F4487-6AEF-47FB-9F4B-02A149A83B2B}"/>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solidFill>
              <a:schemeClr val="bg2"/>
            </a:solidFill>
            <a:ln w="19050" cap="flat">
              <a:noFill/>
              <a:prstDash val="solid"/>
              <a:miter/>
            </a:ln>
          </p:spPr>
          <p:txBody>
            <a:bodyPr rtlCol="0" anchor="ctr"/>
            <a:lstStyle/>
            <a:p>
              <a:pPr defTabSz="1371515">
                <a:buClrTx/>
                <a:defRPr/>
              </a:pPr>
              <a:endParaRPr lang="en-US" sz="2648" kern="1200" dirty="0">
                <a:solidFill>
                  <a:srgbClr val="FFFFFF"/>
                </a:solidFill>
                <a:latin typeface="Amazon Ember"/>
                <a:ea typeface="+mn-ea"/>
                <a:cs typeface="+mn-cs"/>
              </a:endParaRPr>
            </a:p>
          </p:txBody>
        </p:sp>
      </p:grpSp>
      <p:sp>
        <p:nvSpPr>
          <p:cNvPr id="13" name="TextBox 12">
            <a:extLst>
              <a:ext uri="{FF2B5EF4-FFF2-40B4-BE49-F238E27FC236}">
                <a16:creationId xmlns:a16="http://schemas.microsoft.com/office/drawing/2014/main" id="{E4AF99F8-C4E1-4012-89D4-4F57E380C724}"/>
              </a:ext>
            </a:extLst>
          </p:cNvPr>
          <p:cNvSpPr txBox="1"/>
          <p:nvPr/>
        </p:nvSpPr>
        <p:spPr>
          <a:xfrm>
            <a:off x="892956" y="5535218"/>
            <a:ext cx="4933345" cy="669414"/>
          </a:xfrm>
          <a:prstGeom prst="rect">
            <a:avLst/>
          </a:prstGeom>
          <a:noFill/>
        </p:spPr>
        <p:txBody>
          <a:bodyPr wrap="square" lIns="182880" tIns="91440" rIns="182880" bIns="91440" rtlCol="0">
            <a:sp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914378">
              <a:spcBef>
                <a:spcPts val="1500"/>
              </a:spcBef>
              <a:defRPr/>
            </a:pPr>
            <a:r>
              <a:rPr lang="en-US" sz="3500" spc="10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Amazon EC2</a:t>
            </a:r>
          </a:p>
        </p:txBody>
      </p:sp>
      <p:sp>
        <p:nvSpPr>
          <p:cNvPr id="2" name="Title 1"/>
          <p:cNvSpPr>
            <a:spLocks noGrp="1"/>
          </p:cNvSpPr>
          <p:nvPr>
            <p:ph type="title"/>
          </p:nvPr>
        </p:nvSpPr>
        <p:spPr/>
        <p:txBody>
          <a:bodyPr/>
          <a:lstStyle/>
          <a:p>
            <a:r>
              <a:rPr lang="en-US" dirty="0"/>
              <a:t>Broadest and deepest platform choice</a:t>
            </a:r>
          </a:p>
        </p:txBody>
      </p:sp>
      <p:sp>
        <p:nvSpPr>
          <p:cNvPr id="91" name="TextBox 90">
            <a:extLst>
              <a:ext uri="{FF2B5EF4-FFF2-40B4-BE49-F238E27FC236}">
                <a16:creationId xmlns:a16="http://schemas.microsoft.com/office/drawing/2014/main" id="{D64A1D9D-5515-4454-B6F6-3F7E5B69B84E}"/>
              </a:ext>
            </a:extLst>
          </p:cNvPr>
          <p:cNvSpPr txBox="1"/>
          <p:nvPr/>
        </p:nvSpPr>
        <p:spPr>
          <a:xfrm>
            <a:off x="673579" y="5652233"/>
            <a:ext cx="5372100" cy="3200400"/>
          </a:xfrm>
          <a:prstGeom prst="rect">
            <a:avLst/>
          </a:prstGeom>
          <a:noFill/>
        </p:spPr>
        <p:txBody>
          <a:bodyPr wrap="square" lIns="114300" tIns="0" rIns="114300" bIns="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914378">
              <a:spcBef>
                <a:spcPts val="1500"/>
              </a:spcBef>
              <a:buClrTx/>
              <a:defRPr/>
            </a:pPr>
            <a:r>
              <a:rPr lang="en-US" sz="3500" spc="100" dirty="0">
                <a:noFill/>
                <a:latin typeface="Amazon Ember Medium" panose="020B0603020204030204" pitchFamily="34" charset="0"/>
                <a:ea typeface="Amazon Ember Medium" panose="020B0603020204030204" pitchFamily="34" charset="0"/>
                <a:cs typeface="Amazon Ember Medium" panose="020B0603020204030204" pitchFamily="34" charset="0"/>
              </a:rPr>
              <a:t>Amazon EC2</a:t>
            </a:r>
            <a:br>
              <a:rPr lang="en-US" sz="3500" spc="100" dirty="0">
                <a:noFill/>
                <a:latin typeface="Amazon Ember Medium" panose="020B0603020204030204" pitchFamily="34" charset="0"/>
                <a:ea typeface="Amazon Ember Medium" panose="020B0603020204030204" pitchFamily="34" charset="0"/>
                <a:cs typeface="Amazon Ember Medium" panose="020B0603020204030204" pitchFamily="34" charset="0"/>
              </a:rPr>
            </a:br>
            <a:endParaRPr lang="en-US" sz="3000" b="1" spc="100" dirty="0">
              <a:solidFill>
                <a:schemeClr val="bg1"/>
              </a:solidFill>
              <a:latin typeface="Amazon Ember Regular"/>
            </a:endParaRPr>
          </a:p>
          <a:p>
            <a:pPr algn="ctr" defTabSz="914378">
              <a:spcBef>
                <a:spcPts val="1500"/>
              </a:spcBef>
              <a:buClrTx/>
              <a:defRPr/>
            </a:pPr>
            <a:r>
              <a:rPr lang="en-US" sz="2750" spc="100" dirty="0">
                <a:solidFill>
                  <a:schemeClr val="bg1"/>
                </a:solidFill>
                <a:latin typeface="Amazon Ember Regular"/>
              </a:rPr>
              <a:t>Virtual server instances </a:t>
            </a:r>
            <a:br>
              <a:rPr lang="en-US" sz="2750" spc="100" dirty="0">
                <a:solidFill>
                  <a:schemeClr val="bg1"/>
                </a:solidFill>
                <a:latin typeface="Amazon Ember Regular"/>
              </a:rPr>
            </a:br>
            <a:r>
              <a:rPr lang="en-US" sz="2750" spc="100" dirty="0">
                <a:solidFill>
                  <a:schemeClr val="bg1"/>
                </a:solidFill>
                <a:latin typeface="Amazon Ember Regular"/>
              </a:rPr>
              <a:t>in the cloud</a:t>
            </a:r>
          </a:p>
        </p:txBody>
      </p:sp>
      <p:sp>
        <p:nvSpPr>
          <p:cNvPr id="92" name="TextBox 91">
            <a:extLst>
              <a:ext uri="{FF2B5EF4-FFF2-40B4-BE49-F238E27FC236}">
                <a16:creationId xmlns:a16="http://schemas.microsoft.com/office/drawing/2014/main" id="{8252E98A-5CA1-439D-8EAF-6AED75E705C2}"/>
              </a:ext>
            </a:extLst>
          </p:cNvPr>
          <p:cNvSpPr txBox="1"/>
          <p:nvPr/>
        </p:nvSpPr>
        <p:spPr>
          <a:xfrm>
            <a:off x="6192833" y="5652233"/>
            <a:ext cx="5372100" cy="3200400"/>
          </a:xfrm>
          <a:prstGeom prst="rect">
            <a:avLst/>
          </a:prstGeom>
          <a:noFill/>
        </p:spPr>
        <p:txBody>
          <a:bodyPr wrap="square" lIns="114300" tIns="0" rIns="114300" bIns="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914378">
              <a:spcBef>
                <a:spcPts val="1500"/>
              </a:spcBef>
              <a:defRPr/>
            </a:pPr>
            <a:r>
              <a:rPr lang="en-US" sz="3500" spc="10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Amazon ECS, </a:t>
            </a:r>
            <a:br>
              <a:rPr lang="en-US" sz="3500" spc="10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br>
            <a:r>
              <a:rPr lang="en-US" sz="3500" spc="10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EKS, and Fargate</a:t>
            </a:r>
          </a:p>
          <a:p>
            <a:pPr algn="ctr" defTabSz="914378">
              <a:spcBef>
                <a:spcPts val="1500"/>
              </a:spcBef>
              <a:defRPr/>
            </a:pPr>
            <a:r>
              <a:rPr lang="en-US" sz="2750" spc="100" dirty="0">
                <a:solidFill>
                  <a:schemeClr val="bg1"/>
                </a:solidFill>
                <a:latin typeface="Amazon Ember Regular"/>
              </a:rPr>
              <a:t>Container management service for running </a:t>
            </a:r>
            <a:br>
              <a:rPr lang="en-US" sz="2750" spc="100" dirty="0">
                <a:solidFill>
                  <a:schemeClr val="bg1"/>
                </a:solidFill>
                <a:latin typeface="Amazon Ember Regular"/>
              </a:rPr>
            </a:br>
            <a:r>
              <a:rPr lang="en-US" sz="2750" spc="100" dirty="0">
                <a:solidFill>
                  <a:schemeClr val="bg1"/>
                </a:solidFill>
                <a:latin typeface="Amazon Ember Regular"/>
              </a:rPr>
              <a:t>Docker on a managed </a:t>
            </a:r>
            <a:br>
              <a:rPr lang="en-US" sz="2750" spc="100" dirty="0">
                <a:solidFill>
                  <a:schemeClr val="bg1"/>
                </a:solidFill>
                <a:latin typeface="Amazon Ember Regular"/>
              </a:rPr>
            </a:br>
            <a:r>
              <a:rPr lang="en-US" sz="2750" spc="100" dirty="0">
                <a:solidFill>
                  <a:schemeClr val="bg1"/>
                </a:solidFill>
                <a:latin typeface="Amazon Ember Regular"/>
              </a:rPr>
              <a:t>cluster of EC2</a:t>
            </a:r>
          </a:p>
          <a:p>
            <a:pPr algn="ctr" defTabSz="914378">
              <a:spcBef>
                <a:spcPts val="1500"/>
              </a:spcBef>
              <a:buClrTx/>
              <a:defRPr/>
            </a:pPr>
            <a:endParaRPr lang="en-US" sz="3250" spc="0" dirty="0">
              <a:solidFill>
                <a:schemeClr val="bg1"/>
              </a:solidFill>
              <a:latin typeface="Amazon Ember Regular"/>
            </a:endParaRPr>
          </a:p>
        </p:txBody>
      </p:sp>
      <p:sp>
        <p:nvSpPr>
          <p:cNvPr id="93" name="TextBox 92">
            <a:extLst>
              <a:ext uri="{FF2B5EF4-FFF2-40B4-BE49-F238E27FC236}">
                <a16:creationId xmlns:a16="http://schemas.microsoft.com/office/drawing/2014/main" id="{4BD944D3-2F46-4A91-BA9D-BAA9FB442EE2}"/>
              </a:ext>
            </a:extLst>
          </p:cNvPr>
          <p:cNvSpPr txBox="1"/>
          <p:nvPr/>
        </p:nvSpPr>
        <p:spPr>
          <a:xfrm>
            <a:off x="11712086" y="5652233"/>
            <a:ext cx="5372100" cy="3200400"/>
          </a:xfrm>
          <a:prstGeom prst="rect">
            <a:avLst/>
          </a:prstGeom>
          <a:noFill/>
        </p:spPr>
        <p:txBody>
          <a:bodyPr wrap="square" lIns="114300" tIns="0" rIns="114300" bIns="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914378">
              <a:spcBef>
                <a:spcPts val="1500"/>
              </a:spcBef>
              <a:defRPr/>
            </a:pPr>
            <a:r>
              <a:rPr lang="en-US" sz="3500" spc="10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AWS Lambda</a:t>
            </a:r>
            <a:br>
              <a:rPr lang="en-US" sz="3500" spc="10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br>
            <a:endParaRPr lang="en-US" sz="3500" spc="10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algn="ctr" defTabSz="914378">
              <a:spcBef>
                <a:spcPts val="1500"/>
              </a:spcBef>
              <a:defRPr/>
            </a:pPr>
            <a:r>
              <a:rPr lang="en-US" sz="2750" spc="100" dirty="0">
                <a:solidFill>
                  <a:schemeClr val="bg1"/>
                </a:solidFill>
                <a:latin typeface="Amazon Ember Regular"/>
              </a:rPr>
              <a:t>Serverless compute </a:t>
            </a:r>
            <a:br>
              <a:rPr lang="en-US" sz="2750" spc="100" dirty="0">
                <a:solidFill>
                  <a:schemeClr val="bg1"/>
                </a:solidFill>
                <a:latin typeface="Amazon Ember Regular"/>
              </a:rPr>
            </a:br>
            <a:r>
              <a:rPr lang="en-US" sz="2750" spc="100" dirty="0">
                <a:solidFill>
                  <a:schemeClr val="bg1"/>
                </a:solidFill>
                <a:latin typeface="Amazon Ember Regular"/>
              </a:rPr>
              <a:t>for stateless code execution in response to triggers</a:t>
            </a:r>
          </a:p>
        </p:txBody>
      </p:sp>
      <p:pic>
        <p:nvPicPr>
          <p:cNvPr id="3" name="Graphic 2">
            <a:extLst>
              <a:ext uri="{FF2B5EF4-FFF2-40B4-BE49-F238E27FC236}">
                <a16:creationId xmlns:a16="http://schemas.microsoft.com/office/drawing/2014/main" id="{9A58F65D-6F71-4459-85EB-98AC6E1EE4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8887" y="2957264"/>
            <a:ext cx="1799994" cy="2024993"/>
          </a:xfrm>
          <a:prstGeom prst="rect">
            <a:avLst/>
          </a:prstGeom>
        </p:spPr>
      </p:pic>
      <p:pic>
        <p:nvPicPr>
          <p:cNvPr id="4" name="Graphic 3">
            <a:extLst>
              <a:ext uri="{FF2B5EF4-FFF2-40B4-BE49-F238E27FC236}">
                <a16:creationId xmlns:a16="http://schemas.microsoft.com/office/drawing/2014/main" id="{FE5B4FC7-E2E3-4C52-BAF2-1914B7B183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4332" y="3088561"/>
            <a:ext cx="1667608" cy="1737091"/>
          </a:xfrm>
          <a:prstGeom prst="rect">
            <a:avLst/>
          </a:prstGeom>
        </p:spPr>
      </p:pic>
    </p:spTree>
    <p:extLst>
      <p:ext uri="{BB962C8B-B14F-4D97-AF65-F5344CB8AC3E}">
        <p14:creationId xmlns:p14="http://schemas.microsoft.com/office/powerpoint/2010/main" val="23790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35" presetClass="path" presetSubtype="0" decel="100000" fill="hold" grpId="1" nodeType="withEffect">
                                  <p:stCondLst>
                                    <p:cond delay="0"/>
                                  </p:stCondLst>
                                  <p:childTnLst>
                                    <p:animMotion origin="layout" path="M 4.34028E-6 1.54321E-6 L 4.34028E-6 0.02623 " pathEditMode="relative" rAng="0" ptsTypes="AA">
                                      <p:cBhvr>
                                        <p:cTn id="9" dur="500" spd="-100000" fill="hold"/>
                                        <p:tgtEl>
                                          <p:spTgt spid="91"/>
                                        </p:tgtEl>
                                        <p:attrNameLst>
                                          <p:attrName>ppt_x</p:attrName>
                                          <p:attrName>ppt_y</p:attrName>
                                        </p:attrNameLst>
                                      </p:cBhvr>
                                      <p:rCtr x="0" y="1312"/>
                                    </p:animMotion>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10" presetClass="entr" presetSubtype="0" fill="hold" grpId="0" nodeType="withEffect">
                                  <p:stCondLst>
                                    <p:cond delay="1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35" presetClass="path" presetSubtype="0" decel="100000" fill="hold" grpId="1" nodeType="withEffect">
                                  <p:stCondLst>
                                    <p:cond delay="150"/>
                                  </p:stCondLst>
                                  <p:childTnLst>
                                    <p:animMotion origin="layout" path="M -3.81944E-7 -2.77778E-6 L -3.81944E-7 0.02624 " pathEditMode="relative" rAng="0" ptsTypes="AA">
                                      <p:cBhvr>
                                        <p:cTn id="19" dur="500" spd="-100000" fill="hold"/>
                                        <p:tgtEl>
                                          <p:spTgt spid="92"/>
                                        </p:tgtEl>
                                        <p:attrNameLst>
                                          <p:attrName>ppt_x</p:attrName>
                                          <p:attrName>ppt_y</p:attrName>
                                        </p:attrNameLst>
                                      </p:cBhvr>
                                      <p:rCtr x="0" y="1312"/>
                                    </p:animMotion>
                                  </p:childTnLst>
                                </p:cTn>
                              </p:par>
                              <p:par>
                                <p:cTn id="20" presetID="10" presetClass="entr" presetSubtype="0" fill="hold" grpId="0" nodeType="withEffect">
                                  <p:stCondLst>
                                    <p:cond delay="1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35" presetClass="path" presetSubtype="0" decel="100000" fill="hold" grpId="1" nodeType="withEffect">
                                  <p:stCondLst>
                                    <p:cond delay="150"/>
                                  </p:stCondLst>
                                  <p:childTnLst>
                                    <p:animMotion origin="layout" path="M 4.34028E-6 1.54321E-6 L 4.34028E-6 0.02623 " pathEditMode="relative" rAng="0" ptsTypes="AA">
                                      <p:cBhvr>
                                        <p:cTn id="24" dur="500" spd="-100000" fill="hold"/>
                                        <p:tgtEl>
                                          <p:spTgt spid="13"/>
                                        </p:tgtEl>
                                        <p:attrNameLst>
                                          <p:attrName>ppt_x</p:attrName>
                                          <p:attrName>ppt_y</p:attrName>
                                        </p:attrNameLst>
                                      </p:cBhvr>
                                      <p:rCtr x="0" y="1312"/>
                                    </p:animMotion>
                                  </p:childTnLst>
                                </p:cTn>
                              </p:par>
                              <p:par>
                                <p:cTn id="25" presetID="53" presetClass="entr" presetSubtype="16" fill="hold" nodeType="withEffect">
                                  <p:stCondLst>
                                    <p:cond delay="15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par>
                                <p:cTn id="33" presetID="35" presetClass="path" presetSubtype="0" decel="100000" fill="hold" grpId="1" nodeType="withEffect">
                                  <p:stCondLst>
                                    <p:cond delay="300"/>
                                  </p:stCondLst>
                                  <p:childTnLst>
                                    <p:animMotion origin="layout" path="M -4.51389E-7 4.93827E-7 L -4.51389E-7 0.02623 " pathEditMode="relative" rAng="0" ptsTypes="AA">
                                      <p:cBhvr>
                                        <p:cTn id="34" dur="500" spd="-100000" fill="hold"/>
                                        <p:tgtEl>
                                          <p:spTgt spid="93"/>
                                        </p:tgtEl>
                                        <p:attrNameLst>
                                          <p:attrName>ppt_x</p:attrName>
                                          <p:attrName>ppt_y</p:attrName>
                                        </p:attrNameLst>
                                      </p:cBhvr>
                                      <p:rCtr x="0" y="1312"/>
                                    </p:animMotion>
                                  </p:childTnLst>
                                </p:cTn>
                              </p:par>
                              <p:par>
                                <p:cTn id="35" presetID="53" presetClass="entr" presetSubtype="16" fill="hold" nodeType="withEffect">
                                  <p:stCondLst>
                                    <p:cond delay="30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91" grpId="0"/>
      <p:bldP spid="91" grpId="1"/>
      <p:bldP spid="92" grpId="0"/>
      <p:bldP spid="92" grpId="1"/>
      <p:bldP spid="93" grpId="0"/>
      <p:bldP spid="9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6EF0-A248-C045-B70D-C6BA2F42C1F3}"/>
              </a:ext>
            </a:extLst>
          </p:cNvPr>
          <p:cNvSpPr>
            <a:spLocks noGrp="1"/>
          </p:cNvSpPr>
          <p:nvPr>
            <p:ph type="title"/>
          </p:nvPr>
        </p:nvSpPr>
        <p:spPr/>
        <p:txBody>
          <a:bodyPr/>
          <a:lstStyle/>
          <a:p>
            <a:r>
              <a:rPr lang="en-US" sz="5500" dirty="0"/>
              <a:t>Serverless: less and more</a:t>
            </a:r>
          </a:p>
        </p:txBody>
      </p:sp>
      <p:cxnSp>
        <p:nvCxnSpPr>
          <p:cNvPr id="4" name="Straight Connector 3">
            <a:extLst>
              <a:ext uri="{FF2B5EF4-FFF2-40B4-BE49-F238E27FC236}">
                <a16:creationId xmlns:a16="http://schemas.microsoft.com/office/drawing/2014/main" id="{468C9220-8B51-8049-A296-2940BDFF1B8C}"/>
              </a:ext>
            </a:extLst>
          </p:cNvPr>
          <p:cNvCxnSpPr>
            <a:cxnSpLocks/>
          </p:cNvCxnSpPr>
          <p:nvPr/>
        </p:nvCxnSpPr>
        <p:spPr>
          <a:xfrm>
            <a:off x="631373" y="4211476"/>
            <a:ext cx="16687120" cy="0"/>
          </a:xfrm>
          <a:prstGeom prst="line">
            <a:avLst/>
          </a:prstGeom>
          <a:ln w="25400">
            <a:gradFill flip="none" rotWithShape="1">
              <a:gsLst>
                <a:gs pos="0">
                  <a:schemeClr val="accent1"/>
                </a:gs>
                <a:gs pos="100000">
                  <a:schemeClr val="accent5"/>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F0067-9F98-BC42-A891-211A3C101E13}"/>
              </a:ext>
            </a:extLst>
          </p:cNvPr>
          <p:cNvCxnSpPr>
            <a:cxnSpLocks/>
          </p:cNvCxnSpPr>
          <p:nvPr/>
        </p:nvCxnSpPr>
        <p:spPr>
          <a:xfrm>
            <a:off x="631373" y="5370738"/>
            <a:ext cx="16687120" cy="0"/>
          </a:xfrm>
          <a:prstGeom prst="line">
            <a:avLst/>
          </a:prstGeom>
          <a:ln w="25400">
            <a:gradFill flip="none" rotWithShape="1">
              <a:gsLst>
                <a:gs pos="0">
                  <a:schemeClr val="accent1"/>
                </a:gs>
                <a:gs pos="100000">
                  <a:schemeClr val="accent5"/>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6F8369C-7984-824D-99BE-F407F9B19C3A}"/>
              </a:ext>
            </a:extLst>
          </p:cNvPr>
          <p:cNvCxnSpPr>
            <a:cxnSpLocks/>
          </p:cNvCxnSpPr>
          <p:nvPr/>
        </p:nvCxnSpPr>
        <p:spPr>
          <a:xfrm>
            <a:off x="631373" y="6530003"/>
            <a:ext cx="16687120" cy="0"/>
          </a:xfrm>
          <a:prstGeom prst="line">
            <a:avLst/>
          </a:prstGeom>
          <a:ln w="25400">
            <a:gradFill flip="none" rotWithShape="1">
              <a:gsLst>
                <a:gs pos="0">
                  <a:schemeClr val="accent1"/>
                </a:gs>
                <a:gs pos="100000">
                  <a:schemeClr val="accent5"/>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56C3C6-CD45-4A43-991F-6496E48C39DB}"/>
              </a:ext>
            </a:extLst>
          </p:cNvPr>
          <p:cNvCxnSpPr>
            <a:cxnSpLocks/>
          </p:cNvCxnSpPr>
          <p:nvPr/>
        </p:nvCxnSpPr>
        <p:spPr>
          <a:xfrm>
            <a:off x="631373" y="7689266"/>
            <a:ext cx="16687120" cy="0"/>
          </a:xfrm>
          <a:prstGeom prst="line">
            <a:avLst/>
          </a:prstGeom>
          <a:ln w="25400">
            <a:gradFill flip="none" rotWithShape="1">
              <a:gsLst>
                <a:gs pos="0">
                  <a:schemeClr val="accent1"/>
                </a:gs>
                <a:gs pos="100000">
                  <a:schemeClr val="accent5"/>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AB5583F-7E78-5349-BBE3-B3A26E80E251}"/>
              </a:ext>
            </a:extLst>
          </p:cNvPr>
          <p:cNvSpPr/>
          <p:nvPr/>
        </p:nvSpPr>
        <p:spPr>
          <a:xfrm>
            <a:off x="9581536" y="2929376"/>
            <a:ext cx="689612" cy="323165"/>
          </a:xfrm>
          <a:prstGeom prst="rect">
            <a:avLst/>
          </a:prstGeom>
        </p:spPr>
        <p:txBody>
          <a:bodyPr wrap="none">
            <a:spAutoFit/>
          </a:bodyPr>
          <a:lstStyle/>
          <a:p>
            <a:pPr algn="ctr">
              <a:buClrTx/>
            </a:pPr>
            <a:r>
              <a:rPr lang="en-US" sz="1500" kern="1200" dirty="0">
                <a:solidFill>
                  <a:srgbClr val="FFFFFF"/>
                </a:solidFill>
                <a:ea typeface="+mn-ea"/>
                <a:cs typeface="+mn-cs"/>
              </a:rPr>
              <a:t>Cloud</a:t>
            </a:r>
          </a:p>
        </p:txBody>
      </p:sp>
      <p:sp>
        <p:nvSpPr>
          <p:cNvPr id="22" name="Left-Right Arrow 21">
            <a:extLst>
              <a:ext uri="{FF2B5EF4-FFF2-40B4-BE49-F238E27FC236}">
                <a16:creationId xmlns:a16="http://schemas.microsoft.com/office/drawing/2014/main" id="{07E00CC5-2AA3-D149-8BCD-1A82962576FA}"/>
              </a:ext>
            </a:extLst>
          </p:cNvPr>
          <p:cNvSpPr/>
          <p:nvPr/>
        </p:nvSpPr>
        <p:spPr bwMode="auto">
          <a:xfrm>
            <a:off x="1969496" y="1795137"/>
            <a:ext cx="15913693" cy="1181293"/>
          </a:xfrm>
          <a:prstGeom prst="leftRightArrow">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t" anchorCtr="0" forceAA="0" compatLnSpc="1">
            <a:prstTxWarp prst="textNoShape">
              <a:avLst/>
            </a:prstTxWarp>
            <a:noAutofit/>
          </a:bodyPr>
          <a:lstStyle/>
          <a:p>
            <a:pPr algn="ctr" defTabSz="1165590" fontAlgn="base">
              <a:lnSpc>
                <a:spcPct val="90000"/>
              </a:lnSpc>
              <a:spcBef>
                <a:spcPct val="0"/>
              </a:spcBef>
              <a:spcAft>
                <a:spcPct val="0"/>
              </a:spcAft>
              <a:buClrTx/>
            </a:pPr>
            <a:endParaRPr lang="en-US" sz="3000" kern="1200" dirty="0">
              <a:solidFill>
                <a:srgbClr val="FFFFFF"/>
              </a:solidFill>
              <a:latin typeface="Arial"/>
              <a:ea typeface="Segoe UI" pitchFamily="34" charset="0"/>
              <a:cs typeface="Segoe UI" pitchFamily="34" charset="0"/>
            </a:endParaRPr>
          </a:p>
        </p:txBody>
      </p:sp>
      <p:sp>
        <p:nvSpPr>
          <p:cNvPr id="16" name="Freeform 16">
            <a:extLst>
              <a:ext uri="{FF2B5EF4-FFF2-40B4-BE49-F238E27FC236}">
                <a16:creationId xmlns:a16="http://schemas.microsoft.com/office/drawing/2014/main" id="{BE87307A-185F-4A4E-AB3D-6B65C70F0D74}"/>
              </a:ext>
            </a:extLst>
          </p:cNvPr>
          <p:cNvSpPr>
            <a:spLocks noChangeAspect="1" noEditPoints="1"/>
          </p:cNvSpPr>
          <p:nvPr/>
        </p:nvSpPr>
        <p:spPr bwMode="auto">
          <a:xfrm>
            <a:off x="9325070" y="1984101"/>
            <a:ext cx="1202546" cy="813753"/>
          </a:xfrm>
          <a:custGeom>
            <a:avLst/>
            <a:gdLst>
              <a:gd name="T0" fmla="*/ 263 w 335"/>
              <a:gd name="T1" fmla="*/ 226 h 226"/>
              <a:gd name="T2" fmla="*/ 63 w 335"/>
              <a:gd name="T3" fmla="*/ 226 h 226"/>
              <a:gd name="T4" fmla="*/ 0 w 335"/>
              <a:gd name="T5" fmla="*/ 161 h 226"/>
              <a:gd name="T6" fmla="*/ 37 w 335"/>
              <a:gd name="T7" fmla="*/ 103 h 226"/>
              <a:gd name="T8" fmla="*/ 37 w 335"/>
              <a:gd name="T9" fmla="*/ 96 h 226"/>
              <a:gd name="T10" fmla="*/ 91 w 335"/>
              <a:gd name="T11" fmla="*/ 41 h 226"/>
              <a:gd name="T12" fmla="*/ 117 w 335"/>
              <a:gd name="T13" fmla="*/ 47 h 226"/>
              <a:gd name="T14" fmla="*/ 197 w 335"/>
              <a:gd name="T15" fmla="*/ 0 h 226"/>
              <a:gd name="T16" fmla="*/ 288 w 335"/>
              <a:gd name="T17" fmla="*/ 85 h 226"/>
              <a:gd name="T18" fmla="*/ 335 w 335"/>
              <a:gd name="T19" fmla="*/ 153 h 226"/>
              <a:gd name="T20" fmla="*/ 263 w 335"/>
              <a:gd name="T21" fmla="*/ 226 h 226"/>
              <a:gd name="T22" fmla="*/ 91 w 335"/>
              <a:gd name="T23" fmla="*/ 50 h 226"/>
              <a:gd name="T24" fmla="*/ 46 w 335"/>
              <a:gd name="T25" fmla="*/ 96 h 226"/>
              <a:gd name="T26" fmla="*/ 47 w 335"/>
              <a:gd name="T27" fmla="*/ 105 h 226"/>
              <a:gd name="T28" fmla="*/ 48 w 335"/>
              <a:gd name="T29" fmla="*/ 108 h 226"/>
              <a:gd name="T30" fmla="*/ 44 w 335"/>
              <a:gd name="T31" fmla="*/ 110 h 226"/>
              <a:gd name="T32" fmla="*/ 9 w 335"/>
              <a:gd name="T33" fmla="*/ 161 h 226"/>
              <a:gd name="T34" fmla="*/ 63 w 335"/>
              <a:gd name="T35" fmla="*/ 216 h 226"/>
              <a:gd name="T36" fmla="*/ 263 w 335"/>
              <a:gd name="T37" fmla="*/ 216 h 226"/>
              <a:gd name="T38" fmla="*/ 325 w 335"/>
              <a:gd name="T39" fmla="*/ 153 h 226"/>
              <a:gd name="T40" fmla="*/ 282 w 335"/>
              <a:gd name="T41" fmla="*/ 92 h 226"/>
              <a:gd name="T42" fmla="*/ 279 w 335"/>
              <a:gd name="T43" fmla="*/ 91 h 226"/>
              <a:gd name="T44" fmla="*/ 279 w 335"/>
              <a:gd name="T45" fmla="*/ 88 h 226"/>
              <a:gd name="T46" fmla="*/ 197 w 335"/>
              <a:gd name="T47" fmla="*/ 10 h 226"/>
              <a:gd name="T48" fmla="*/ 123 w 335"/>
              <a:gd name="T49" fmla="*/ 56 h 226"/>
              <a:gd name="T50" fmla="*/ 121 w 335"/>
              <a:gd name="T51" fmla="*/ 60 h 226"/>
              <a:gd name="T52" fmla="*/ 116 w 335"/>
              <a:gd name="T53" fmla="*/ 58 h 226"/>
              <a:gd name="T54" fmla="*/ 91 w 335"/>
              <a:gd name="T55" fmla="*/ 5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5" h="226">
                <a:moveTo>
                  <a:pt x="263" y="226"/>
                </a:moveTo>
                <a:cubicBezTo>
                  <a:pt x="63" y="226"/>
                  <a:pt x="63" y="226"/>
                  <a:pt x="63" y="226"/>
                </a:cubicBezTo>
                <a:cubicBezTo>
                  <a:pt x="28" y="226"/>
                  <a:pt x="0" y="197"/>
                  <a:pt x="0" y="161"/>
                </a:cubicBezTo>
                <a:cubicBezTo>
                  <a:pt x="0" y="136"/>
                  <a:pt x="15" y="113"/>
                  <a:pt x="37" y="103"/>
                </a:cubicBezTo>
                <a:cubicBezTo>
                  <a:pt x="37" y="100"/>
                  <a:pt x="37" y="98"/>
                  <a:pt x="37" y="96"/>
                </a:cubicBezTo>
                <a:cubicBezTo>
                  <a:pt x="37" y="66"/>
                  <a:pt x="61" y="41"/>
                  <a:pt x="91" y="41"/>
                </a:cubicBezTo>
                <a:cubicBezTo>
                  <a:pt x="100" y="41"/>
                  <a:pt x="109" y="43"/>
                  <a:pt x="117" y="47"/>
                </a:cubicBezTo>
                <a:cubicBezTo>
                  <a:pt x="133" y="18"/>
                  <a:pt x="163" y="0"/>
                  <a:pt x="197" y="0"/>
                </a:cubicBezTo>
                <a:cubicBezTo>
                  <a:pt x="244" y="0"/>
                  <a:pt x="284" y="37"/>
                  <a:pt x="288" y="85"/>
                </a:cubicBezTo>
                <a:cubicBezTo>
                  <a:pt x="316" y="95"/>
                  <a:pt x="335" y="122"/>
                  <a:pt x="335" y="153"/>
                </a:cubicBezTo>
                <a:cubicBezTo>
                  <a:pt x="335" y="193"/>
                  <a:pt x="302" y="226"/>
                  <a:pt x="263" y="226"/>
                </a:cubicBezTo>
                <a:close/>
                <a:moveTo>
                  <a:pt x="91" y="50"/>
                </a:moveTo>
                <a:cubicBezTo>
                  <a:pt x="66" y="50"/>
                  <a:pt x="46" y="71"/>
                  <a:pt x="46" y="96"/>
                </a:cubicBezTo>
                <a:cubicBezTo>
                  <a:pt x="46" y="99"/>
                  <a:pt x="46" y="102"/>
                  <a:pt x="47" y="105"/>
                </a:cubicBezTo>
                <a:cubicBezTo>
                  <a:pt x="48" y="108"/>
                  <a:pt x="48" y="108"/>
                  <a:pt x="48" y="108"/>
                </a:cubicBezTo>
                <a:cubicBezTo>
                  <a:pt x="44" y="110"/>
                  <a:pt x="44" y="110"/>
                  <a:pt x="44" y="110"/>
                </a:cubicBezTo>
                <a:cubicBezTo>
                  <a:pt x="23" y="118"/>
                  <a:pt x="9" y="138"/>
                  <a:pt x="9" y="161"/>
                </a:cubicBezTo>
                <a:cubicBezTo>
                  <a:pt x="9" y="192"/>
                  <a:pt x="33" y="216"/>
                  <a:pt x="63" y="216"/>
                </a:cubicBezTo>
                <a:cubicBezTo>
                  <a:pt x="263" y="216"/>
                  <a:pt x="263" y="216"/>
                  <a:pt x="263" y="216"/>
                </a:cubicBezTo>
                <a:cubicBezTo>
                  <a:pt x="297" y="216"/>
                  <a:pt x="325" y="188"/>
                  <a:pt x="325" y="153"/>
                </a:cubicBezTo>
                <a:cubicBezTo>
                  <a:pt x="325" y="125"/>
                  <a:pt x="308" y="101"/>
                  <a:pt x="282" y="92"/>
                </a:cubicBezTo>
                <a:cubicBezTo>
                  <a:pt x="279" y="91"/>
                  <a:pt x="279" y="91"/>
                  <a:pt x="279" y="91"/>
                </a:cubicBezTo>
                <a:cubicBezTo>
                  <a:pt x="279" y="88"/>
                  <a:pt x="279" y="88"/>
                  <a:pt x="279" y="88"/>
                </a:cubicBezTo>
                <a:cubicBezTo>
                  <a:pt x="276" y="44"/>
                  <a:pt x="240" y="10"/>
                  <a:pt x="197" y="10"/>
                </a:cubicBezTo>
                <a:cubicBezTo>
                  <a:pt x="165" y="10"/>
                  <a:pt x="137" y="27"/>
                  <a:pt x="123" y="56"/>
                </a:cubicBezTo>
                <a:cubicBezTo>
                  <a:pt x="121" y="60"/>
                  <a:pt x="121" y="60"/>
                  <a:pt x="121" y="60"/>
                </a:cubicBezTo>
                <a:cubicBezTo>
                  <a:pt x="116" y="58"/>
                  <a:pt x="116" y="58"/>
                  <a:pt x="116" y="58"/>
                </a:cubicBezTo>
                <a:cubicBezTo>
                  <a:pt x="109" y="53"/>
                  <a:pt x="100" y="50"/>
                  <a:pt x="91" y="50"/>
                </a:cubicBezTo>
                <a:close/>
              </a:path>
            </a:pathLst>
          </a:custGeom>
          <a:gradFill flip="none" rotWithShape="1">
            <a:gsLst>
              <a:gs pos="46600">
                <a:srgbClr val="E7625B"/>
              </a:gs>
              <a:gs pos="0">
                <a:schemeClr val="tx2"/>
              </a:gs>
              <a:gs pos="100000">
                <a:schemeClr val="accent5"/>
              </a:gs>
            </a:gsLst>
            <a:lin ang="0" scaled="1"/>
            <a:tileRect/>
          </a:gradFill>
          <a:ln>
            <a:noFill/>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35" name="Rectangle 34">
            <a:extLst>
              <a:ext uri="{FF2B5EF4-FFF2-40B4-BE49-F238E27FC236}">
                <a16:creationId xmlns:a16="http://schemas.microsoft.com/office/drawing/2014/main" id="{07D4004E-4DAD-9541-8CE0-B6DCF4CEF234}"/>
              </a:ext>
            </a:extLst>
          </p:cNvPr>
          <p:cNvSpPr/>
          <p:nvPr/>
        </p:nvSpPr>
        <p:spPr>
          <a:xfrm>
            <a:off x="3918362" y="2193426"/>
            <a:ext cx="659155" cy="361637"/>
          </a:xfrm>
          <a:prstGeom prst="rect">
            <a:avLst/>
          </a:prstGeom>
        </p:spPr>
        <p:txBody>
          <a:bodyPr wrap="none">
            <a:spAutoFit/>
          </a:bodyPr>
          <a:lstStyle/>
          <a:p>
            <a:pPr algn="ctr">
              <a:buClrTx/>
            </a:pPr>
            <a:r>
              <a:rPr lang="en-US" sz="1750" kern="1200" dirty="0">
                <a:solidFill>
                  <a:srgbClr val="FFFFFF"/>
                </a:solidFill>
                <a:ea typeface="+mn-ea"/>
                <a:cs typeface="+mn-cs"/>
              </a:rPr>
              <a:t>Less</a:t>
            </a:r>
          </a:p>
        </p:txBody>
      </p:sp>
      <p:sp>
        <p:nvSpPr>
          <p:cNvPr id="36" name="Rectangle 35">
            <a:extLst>
              <a:ext uri="{FF2B5EF4-FFF2-40B4-BE49-F238E27FC236}">
                <a16:creationId xmlns:a16="http://schemas.microsoft.com/office/drawing/2014/main" id="{F4F8BFDD-396E-924A-AB11-63C2DA6E7DE3}"/>
              </a:ext>
            </a:extLst>
          </p:cNvPr>
          <p:cNvSpPr/>
          <p:nvPr/>
        </p:nvSpPr>
        <p:spPr>
          <a:xfrm>
            <a:off x="15209849" y="2193426"/>
            <a:ext cx="697627" cy="361637"/>
          </a:xfrm>
          <a:prstGeom prst="rect">
            <a:avLst/>
          </a:prstGeom>
        </p:spPr>
        <p:txBody>
          <a:bodyPr wrap="none">
            <a:spAutoFit/>
          </a:bodyPr>
          <a:lstStyle/>
          <a:p>
            <a:pPr algn="ctr">
              <a:buClrTx/>
            </a:pPr>
            <a:r>
              <a:rPr lang="en-US" sz="1750" kern="1200" dirty="0">
                <a:solidFill>
                  <a:srgbClr val="FFFFFF"/>
                </a:solidFill>
                <a:ea typeface="+mn-ea"/>
                <a:cs typeface="+mn-cs"/>
              </a:rPr>
              <a:t>More</a:t>
            </a:r>
          </a:p>
        </p:txBody>
      </p:sp>
      <p:sp>
        <p:nvSpPr>
          <p:cNvPr id="3" name="TextBox 2">
            <a:extLst>
              <a:ext uri="{FF2B5EF4-FFF2-40B4-BE49-F238E27FC236}">
                <a16:creationId xmlns:a16="http://schemas.microsoft.com/office/drawing/2014/main" id="{5B22D226-14AB-4740-B1FD-4E8CCD89FC2C}"/>
              </a:ext>
            </a:extLst>
          </p:cNvPr>
          <p:cNvSpPr txBox="1"/>
          <p:nvPr/>
        </p:nvSpPr>
        <p:spPr>
          <a:xfrm>
            <a:off x="449850" y="3291368"/>
            <a:ext cx="1712007" cy="680956"/>
          </a:xfrm>
          <a:prstGeom prst="rect">
            <a:avLst/>
          </a:prstGeom>
          <a:noFill/>
        </p:spPr>
        <p:txBody>
          <a:bodyPr wrap="none" lIns="228600" tIns="182880" rIns="228600" bIns="182880" rtlCol="0">
            <a:spAutoFit/>
          </a:bodyPr>
          <a:lstStyle/>
          <a:p>
            <a:pPr>
              <a:lnSpc>
                <a:spcPct val="90000"/>
              </a:lnSpc>
              <a:spcAft>
                <a:spcPts val="2250"/>
              </a:spcAft>
              <a:buClrTx/>
            </a:pPr>
            <a:r>
              <a:rPr lang="en-US" sz="2250" b="1" kern="1200" dirty="0">
                <a:solidFill>
                  <a:srgbClr val="FF9900"/>
                </a:solidFill>
                <a:ea typeface="+mn-ea"/>
                <a:cs typeface="+mn-cs"/>
              </a:rPr>
              <a:t>Compute</a:t>
            </a:r>
          </a:p>
        </p:txBody>
      </p:sp>
      <p:sp>
        <p:nvSpPr>
          <p:cNvPr id="23" name="Rectangle 22">
            <a:extLst>
              <a:ext uri="{FF2B5EF4-FFF2-40B4-BE49-F238E27FC236}">
                <a16:creationId xmlns:a16="http://schemas.microsoft.com/office/drawing/2014/main" id="{CFA1E91A-CFD5-DF4F-A43A-095411C5DE7E}"/>
              </a:ext>
            </a:extLst>
          </p:cNvPr>
          <p:cNvSpPr/>
          <p:nvPr/>
        </p:nvSpPr>
        <p:spPr>
          <a:xfrm>
            <a:off x="2221108" y="3401010"/>
            <a:ext cx="2167196" cy="438582"/>
          </a:xfrm>
          <a:prstGeom prst="rect">
            <a:avLst/>
          </a:prstGeom>
        </p:spPr>
        <p:txBody>
          <a:bodyPr wrap="none">
            <a:spAutoFit/>
          </a:bodyPr>
          <a:lstStyle/>
          <a:p>
            <a:pPr algn="ctr">
              <a:buClrTx/>
            </a:pPr>
            <a:r>
              <a:rPr lang="en-US" sz="2250" kern="1200" dirty="0">
                <a:solidFill>
                  <a:srgbClr val="FFFFFF"/>
                </a:solidFill>
                <a:ea typeface="+mn-ea"/>
                <a:cs typeface="+mn-cs"/>
              </a:rPr>
              <a:t>Virtual Machine</a:t>
            </a:r>
          </a:p>
        </p:txBody>
      </p:sp>
      <p:sp>
        <p:nvSpPr>
          <p:cNvPr id="28" name="Rectangle 27">
            <a:extLst>
              <a:ext uri="{FF2B5EF4-FFF2-40B4-BE49-F238E27FC236}">
                <a16:creationId xmlns:a16="http://schemas.microsoft.com/office/drawing/2014/main" id="{9FB27441-17E9-A64E-9C6B-A3E23CAEFFA1}"/>
              </a:ext>
            </a:extLst>
          </p:cNvPr>
          <p:cNvSpPr/>
          <p:nvPr/>
        </p:nvSpPr>
        <p:spPr>
          <a:xfrm>
            <a:off x="5143173" y="3748364"/>
            <a:ext cx="684803" cy="400110"/>
          </a:xfrm>
          <a:prstGeom prst="rect">
            <a:avLst/>
          </a:prstGeom>
        </p:spPr>
        <p:txBody>
          <a:bodyPr wrap="none">
            <a:spAutoFit/>
          </a:bodyPr>
          <a:lstStyle/>
          <a:p>
            <a:pPr algn="ctr">
              <a:buClrTx/>
            </a:pPr>
            <a:r>
              <a:rPr lang="en-US" sz="2000" kern="1200" dirty="0">
                <a:solidFill>
                  <a:srgbClr val="FFFFFF"/>
                </a:solidFill>
                <a:ea typeface="+mn-ea"/>
                <a:cs typeface="+mn-cs"/>
              </a:rPr>
              <a:t>EC2</a:t>
            </a:r>
          </a:p>
        </p:txBody>
      </p:sp>
      <p:sp>
        <p:nvSpPr>
          <p:cNvPr id="31" name="Rectangle 30">
            <a:extLst>
              <a:ext uri="{FF2B5EF4-FFF2-40B4-BE49-F238E27FC236}">
                <a16:creationId xmlns:a16="http://schemas.microsoft.com/office/drawing/2014/main" id="{727B14CC-F14F-0949-8692-CF79C41A059A}"/>
              </a:ext>
            </a:extLst>
          </p:cNvPr>
          <p:cNvSpPr/>
          <p:nvPr/>
        </p:nvSpPr>
        <p:spPr>
          <a:xfrm>
            <a:off x="7110369" y="3748364"/>
            <a:ext cx="2138727" cy="400110"/>
          </a:xfrm>
          <a:prstGeom prst="rect">
            <a:avLst/>
          </a:prstGeom>
        </p:spPr>
        <p:txBody>
          <a:bodyPr wrap="none">
            <a:spAutoFit/>
          </a:bodyPr>
          <a:lstStyle/>
          <a:p>
            <a:pPr algn="ctr">
              <a:buClrTx/>
            </a:pPr>
            <a:r>
              <a:rPr lang="en-US" sz="2000" kern="1200" dirty="0">
                <a:solidFill>
                  <a:srgbClr val="FFFFFF"/>
                </a:solidFill>
                <a:ea typeface="+mn-ea"/>
                <a:cs typeface="+mn-cs"/>
              </a:rPr>
              <a:t>Elastic Beanstalk</a:t>
            </a:r>
          </a:p>
        </p:txBody>
      </p:sp>
      <p:sp>
        <p:nvSpPr>
          <p:cNvPr id="43" name="TextBox 42">
            <a:extLst>
              <a:ext uri="{FF2B5EF4-FFF2-40B4-BE49-F238E27FC236}">
                <a16:creationId xmlns:a16="http://schemas.microsoft.com/office/drawing/2014/main" id="{0B320FC6-DAC4-BC4F-BAB9-F2AC56A53E82}"/>
              </a:ext>
            </a:extLst>
          </p:cNvPr>
          <p:cNvSpPr txBox="1"/>
          <p:nvPr/>
        </p:nvSpPr>
        <p:spPr>
          <a:xfrm>
            <a:off x="15380753" y="3748365"/>
            <a:ext cx="2127806" cy="400110"/>
          </a:xfrm>
          <a:prstGeom prst="rect">
            <a:avLst/>
          </a:prstGeom>
          <a:noFill/>
        </p:spPr>
        <p:txBody>
          <a:bodyPr wrap="square" rtlCol="0">
            <a:spAutoFit/>
          </a:bodyPr>
          <a:lstStyle/>
          <a:p>
            <a:pPr algn="ctr">
              <a:buClrTx/>
            </a:pPr>
            <a:r>
              <a:rPr lang="en-US" sz="2000" kern="1200" dirty="0">
                <a:solidFill>
                  <a:srgbClr val="FFFFFF"/>
                </a:solidFill>
                <a:ea typeface="+mn-ea"/>
                <a:cs typeface="+mn-cs"/>
              </a:rPr>
              <a:t>AWS Lambda</a:t>
            </a:r>
          </a:p>
        </p:txBody>
      </p:sp>
      <p:sp>
        <p:nvSpPr>
          <p:cNvPr id="45" name="Rectangle 44">
            <a:extLst>
              <a:ext uri="{FF2B5EF4-FFF2-40B4-BE49-F238E27FC236}">
                <a16:creationId xmlns:a16="http://schemas.microsoft.com/office/drawing/2014/main" id="{8FD1F5D4-5144-2943-A1C7-88CDA7157E37}"/>
              </a:ext>
            </a:extLst>
          </p:cNvPr>
          <p:cNvSpPr/>
          <p:nvPr/>
        </p:nvSpPr>
        <p:spPr>
          <a:xfrm>
            <a:off x="13300917" y="3748364"/>
            <a:ext cx="1067920" cy="400110"/>
          </a:xfrm>
          <a:prstGeom prst="rect">
            <a:avLst/>
          </a:prstGeom>
        </p:spPr>
        <p:txBody>
          <a:bodyPr wrap="none">
            <a:spAutoFit/>
          </a:bodyPr>
          <a:lstStyle/>
          <a:p>
            <a:pPr algn="ctr">
              <a:buClrTx/>
            </a:pPr>
            <a:r>
              <a:rPr lang="en-US" sz="2000" kern="1200" dirty="0">
                <a:solidFill>
                  <a:srgbClr val="FFFFFF"/>
                </a:solidFill>
                <a:ea typeface="+mn-ea"/>
                <a:cs typeface="+mn-cs"/>
              </a:rPr>
              <a:t>Fargate</a:t>
            </a:r>
          </a:p>
        </p:txBody>
      </p:sp>
      <p:sp>
        <p:nvSpPr>
          <p:cNvPr id="6" name="TextBox 5">
            <a:extLst>
              <a:ext uri="{FF2B5EF4-FFF2-40B4-BE49-F238E27FC236}">
                <a16:creationId xmlns:a16="http://schemas.microsoft.com/office/drawing/2014/main" id="{A6F1D5B9-0FC8-5649-8330-031F1691C04B}"/>
              </a:ext>
            </a:extLst>
          </p:cNvPr>
          <p:cNvSpPr txBox="1"/>
          <p:nvPr/>
        </p:nvSpPr>
        <p:spPr>
          <a:xfrm>
            <a:off x="449852" y="4450632"/>
            <a:ext cx="1904367" cy="680956"/>
          </a:xfrm>
          <a:prstGeom prst="rect">
            <a:avLst/>
          </a:prstGeom>
          <a:noFill/>
        </p:spPr>
        <p:txBody>
          <a:bodyPr wrap="none" lIns="228600" tIns="182880" rIns="228600" bIns="182880" rtlCol="0">
            <a:spAutoFit/>
          </a:bodyPr>
          <a:lstStyle/>
          <a:p>
            <a:pPr>
              <a:lnSpc>
                <a:spcPct val="90000"/>
              </a:lnSpc>
              <a:spcAft>
                <a:spcPts val="2250"/>
              </a:spcAft>
              <a:buClrTx/>
            </a:pPr>
            <a:r>
              <a:rPr lang="en-US" sz="2250" b="1" kern="1200" dirty="0">
                <a:solidFill>
                  <a:srgbClr val="FF9900"/>
                </a:solidFill>
                <a:ea typeface="+mn-ea"/>
                <a:cs typeface="+mn-cs"/>
              </a:rPr>
              <a:t>Databases</a:t>
            </a:r>
          </a:p>
        </p:txBody>
      </p:sp>
      <p:sp>
        <p:nvSpPr>
          <p:cNvPr id="24" name="Rectangle 23">
            <a:extLst>
              <a:ext uri="{FF2B5EF4-FFF2-40B4-BE49-F238E27FC236}">
                <a16:creationId xmlns:a16="http://schemas.microsoft.com/office/drawing/2014/main" id="{094AA6A5-90CD-3544-8E15-FD8227F26E70}"/>
              </a:ext>
            </a:extLst>
          </p:cNvPr>
          <p:cNvSpPr/>
          <p:nvPr/>
        </p:nvSpPr>
        <p:spPr>
          <a:xfrm>
            <a:off x="2731477" y="4560274"/>
            <a:ext cx="1146468" cy="438582"/>
          </a:xfrm>
          <a:prstGeom prst="rect">
            <a:avLst/>
          </a:prstGeom>
        </p:spPr>
        <p:txBody>
          <a:bodyPr wrap="none">
            <a:spAutoFit/>
          </a:bodyPr>
          <a:lstStyle/>
          <a:p>
            <a:pPr algn="ctr">
              <a:buClrTx/>
            </a:pPr>
            <a:r>
              <a:rPr lang="en-US" sz="2250" kern="1200" dirty="0">
                <a:solidFill>
                  <a:srgbClr val="FFFFFF"/>
                </a:solidFill>
                <a:ea typeface="+mn-ea"/>
                <a:cs typeface="+mn-cs"/>
              </a:rPr>
              <a:t>MySQL</a:t>
            </a:r>
          </a:p>
        </p:txBody>
      </p:sp>
      <p:sp>
        <p:nvSpPr>
          <p:cNvPr id="29" name="Rectangle 28">
            <a:extLst>
              <a:ext uri="{FF2B5EF4-FFF2-40B4-BE49-F238E27FC236}">
                <a16:creationId xmlns:a16="http://schemas.microsoft.com/office/drawing/2014/main" id="{FC690138-A9DB-874B-B0A0-11D5FCF950AF}"/>
              </a:ext>
            </a:extLst>
          </p:cNvPr>
          <p:cNvSpPr/>
          <p:nvPr/>
        </p:nvSpPr>
        <p:spPr>
          <a:xfrm>
            <a:off x="4396719" y="4532396"/>
            <a:ext cx="2177712" cy="438582"/>
          </a:xfrm>
          <a:prstGeom prst="rect">
            <a:avLst/>
          </a:prstGeom>
        </p:spPr>
        <p:txBody>
          <a:bodyPr wrap="none">
            <a:spAutoFit/>
          </a:bodyPr>
          <a:lstStyle/>
          <a:p>
            <a:pPr algn="ctr">
              <a:buClrTx/>
            </a:pPr>
            <a:r>
              <a:rPr lang="en-US" sz="2250" kern="1200" dirty="0">
                <a:solidFill>
                  <a:srgbClr val="FFFFFF"/>
                </a:solidFill>
                <a:ea typeface="+mn-ea"/>
                <a:cs typeface="+mn-cs"/>
              </a:rPr>
              <a:t>MySQL on EC2</a:t>
            </a:r>
          </a:p>
        </p:txBody>
      </p:sp>
      <p:sp>
        <p:nvSpPr>
          <p:cNvPr id="32" name="Rectangle 31">
            <a:extLst>
              <a:ext uri="{FF2B5EF4-FFF2-40B4-BE49-F238E27FC236}">
                <a16:creationId xmlns:a16="http://schemas.microsoft.com/office/drawing/2014/main" id="{60885497-68BA-D541-B435-BFE884431ABE}"/>
              </a:ext>
            </a:extLst>
          </p:cNvPr>
          <p:cNvSpPr/>
          <p:nvPr/>
        </p:nvSpPr>
        <p:spPr>
          <a:xfrm>
            <a:off x="7317958" y="4907629"/>
            <a:ext cx="1723549" cy="400110"/>
          </a:xfrm>
          <a:prstGeom prst="rect">
            <a:avLst/>
          </a:prstGeom>
        </p:spPr>
        <p:txBody>
          <a:bodyPr wrap="none">
            <a:spAutoFit/>
          </a:bodyPr>
          <a:lstStyle/>
          <a:p>
            <a:pPr algn="ctr">
              <a:buClrTx/>
            </a:pPr>
            <a:r>
              <a:rPr lang="en-US" sz="2000" kern="1200" dirty="0">
                <a:solidFill>
                  <a:srgbClr val="FFFFFF"/>
                </a:solidFill>
                <a:ea typeface="+mn-ea"/>
                <a:cs typeface="+mn-cs"/>
              </a:rPr>
              <a:t>RDS  MySQL</a:t>
            </a:r>
          </a:p>
        </p:txBody>
      </p:sp>
      <p:sp>
        <p:nvSpPr>
          <p:cNvPr id="37" name="Rectangle 36">
            <a:extLst>
              <a:ext uri="{FF2B5EF4-FFF2-40B4-BE49-F238E27FC236}">
                <a16:creationId xmlns:a16="http://schemas.microsoft.com/office/drawing/2014/main" id="{40095695-266A-F04B-91AD-6AF86D475148}"/>
              </a:ext>
            </a:extLst>
          </p:cNvPr>
          <p:cNvSpPr/>
          <p:nvPr/>
        </p:nvSpPr>
        <p:spPr>
          <a:xfrm>
            <a:off x="10318784" y="4907629"/>
            <a:ext cx="1553887" cy="400110"/>
          </a:xfrm>
          <a:prstGeom prst="rect">
            <a:avLst/>
          </a:prstGeom>
        </p:spPr>
        <p:txBody>
          <a:bodyPr wrap="none">
            <a:spAutoFit/>
          </a:bodyPr>
          <a:lstStyle/>
          <a:p>
            <a:pPr algn="ctr">
              <a:buClrTx/>
            </a:pPr>
            <a:r>
              <a:rPr lang="en-US" sz="2000" kern="1200" dirty="0">
                <a:solidFill>
                  <a:srgbClr val="FFFFFF"/>
                </a:solidFill>
                <a:ea typeface="+mn-ea"/>
                <a:cs typeface="+mn-cs"/>
              </a:rPr>
              <a:t>RDS Aurora</a:t>
            </a:r>
          </a:p>
        </p:txBody>
      </p:sp>
      <p:sp>
        <p:nvSpPr>
          <p:cNvPr id="40" name="Rectangle 39">
            <a:extLst>
              <a:ext uri="{FF2B5EF4-FFF2-40B4-BE49-F238E27FC236}">
                <a16:creationId xmlns:a16="http://schemas.microsoft.com/office/drawing/2014/main" id="{9A6D78E8-9D03-C740-8982-E9F9587C5101}"/>
              </a:ext>
            </a:extLst>
          </p:cNvPr>
          <p:cNvSpPr/>
          <p:nvPr/>
        </p:nvSpPr>
        <p:spPr>
          <a:xfrm>
            <a:off x="12716624" y="4907629"/>
            <a:ext cx="2236510" cy="400110"/>
          </a:xfrm>
          <a:prstGeom prst="rect">
            <a:avLst/>
          </a:prstGeom>
        </p:spPr>
        <p:txBody>
          <a:bodyPr wrap="none">
            <a:spAutoFit/>
          </a:bodyPr>
          <a:lstStyle/>
          <a:p>
            <a:pPr algn="ctr">
              <a:buClrTx/>
            </a:pPr>
            <a:r>
              <a:rPr lang="en-US" sz="2000" kern="1200" dirty="0">
                <a:solidFill>
                  <a:srgbClr val="FFFFFF"/>
                </a:solidFill>
                <a:ea typeface="+mn-ea"/>
                <a:cs typeface="+mn-cs"/>
              </a:rPr>
              <a:t>Aurora Serverless</a:t>
            </a:r>
          </a:p>
        </p:txBody>
      </p:sp>
      <p:sp>
        <p:nvSpPr>
          <p:cNvPr id="47" name="Rectangle 46">
            <a:extLst>
              <a:ext uri="{FF2B5EF4-FFF2-40B4-BE49-F238E27FC236}">
                <a16:creationId xmlns:a16="http://schemas.microsoft.com/office/drawing/2014/main" id="{80B301D2-5C39-4F49-BA2A-F8DDF1B74383}"/>
              </a:ext>
            </a:extLst>
          </p:cNvPr>
          <p:cNvSpPr/>
          <p:nvPr/>
        </p:nvSpPr>
        <p:spPr>
          <a:xfrm>
            <a:off x="15695896" y="4907629"/>
            <a:ext cx="1497526" cy="400110"/>
          </a:xfrm>
          <a:prstGeom prst="rect">
            <a:avLst/>
          </a:prstGeom>
        </p:spPr>
        <p:txBody>
          <a:bodyPr wrap="none">
            <a:spAutoFit/>
          </a:bodyPr>
          <a:lstStyle/>
          <a:p>
            <a:pPr algn="ctr">
              <a:buClrTx/>
            </a:pPr>
            <a:r>
              <a:rPr lang="en-US" sz="2000" kern="1200" dirty="0">
                <a:solidFill>
                  <a:srgbClr val="FFFFFF"/>
                </a:solidFill>
                <a:ea typeface="+mn-ea"/>
                <a:cs typeface="+mn-cs"/>
              </a:rPr>
              <a:t>DynamoDB</a:t>
            </a:r>
          </a:p>
        </p:txBody>
      </p:sp>
      <p:sp>
        <p:nvSpPr>
          <p:cNvPr id="8" name="TextBox 7">
            <a:extLst>
              <a:ext uri="{FF2B5EF4-FFF2-40B4-BE49-F238E27FC236}">
                <a16:creationId xmlns:a16="http://schemas.microsoft.com/office/drawing/2014/main" id="{278AEADC-66DD-3D41-A992-43E44BD2C909}"/>
              </a:ext>
            </a:extLst>
          </p:cNvPr>
          <p:cNvSpPr txBox="1"/>
          <p:nvPr/>
        </p:nvSpPr>
        <p:spPr>
          <a:xfrm>
            <a:off x="449850" y="5609896"/>
            <a:ext cx="1535677" cy="680956"/>
          </a:xfrm>
          <a:prstGeom prst="rect">
            <a:avLst/>
          </a:prstGeom>
          <a:noFill/>
        </p:spPr>
        <p:txBody>
          <a:bodyPr wrap="none" lIns="228600" tIns="182880" rIns="228600" bIns="182880" rtlCol="0">
            <a:spAutoFit/>
          </a:bodyPr>
          <a:lstStyle/>
          <a:p>
            <a:pPr>
              <a:lnSpc>
                <a:spcPct val="90000"/>
              </a:lnSpc>
              <a:spcAft>
                <a:spcPts val="2250"/>
              </a:spcAft>
              <a:buClrTx/>
            </a:pPr>
            <a:r>
              <a:rPr lang="en-US" sz="2250" b="1" kern="1200" dirty="0">
                <a:solidFill>
                  <a:srgbClr val="FF9900"/>
                </a:solidFill>
                <a:ea typeface="+mn-ea"/>
                <a:cs typeface="+mn-cs"/>
              </a:rPr>
              <a:t>Storage</a:t>
            </a:r>
          </a:p>
        </p:txBody>
      </p:sp>
      <p:sp>
        <p:nvSpPr>
          <p:cNvPr id="25" name="Rectangle 24">
            <a:extLst>
              <a:ext uri="{FF2B5EF4-FFF2-40B4-BE49-F238E27FC236}">
                <a16:creationId xmlns:a16="http://schemas.microsoft.com/office/drawing/2014/main" id="{8A7741AC-4571-BA49-BC8B-7DAADE1C784A}"/>
              </a:ext>
            </a:extLst>
          </p:cNvPr>
          <p:cNvSpPr/>
          <p:nvPr/>
        </p:nvSpPr>
        <p:spPr>
          <a:xfrm>
            <a:off x="2707431" y="5719539"/>
            <a:ext cx="1194558" cy="438582"/>
          </a:xfrm>
          <a:prstGeom prst="rect">
            <a:avLst/>
          </a:prstGeom>
        </p:spPr>
        <p:txBody>
          <a:bodyPr wrap="none">
            <a:spAutoFit/>
          </a:bodyPr>
          <a:lstStyle/>
          <a:p>
            <a:pPr algn="ctr">
              <a:buClrTx/>
            </a:pPr>
            <a:r>
              <a:rPr lang="en-US" sz="2250" kern="1200" dirty="0">
                <a:solidFill>
                  <a:srgbClr val="FFFFFF"/>
                </a:solidFill>
                <a:ea typeface="+mn-ea"/>
                <a:cs typeface="+mn-cs"/>
              </a:rPr>
              <a:t>Storage</a:t>
            </a:r>
          </a:p>
        </p:txBody>
      </p:sp>
      <p:sp>
        <p:nvSpPr>
          <p:cNvPr id="48" name="Rectangle 47">
            <a:extLst>
              <a:ext uri="{FF2B5EF4-FFF2-40B4-BE49-F238E27FC236}">
                <a16:creationId xmlns:a16="http://schemas.microsoft.com/office/drawing/2014/main" id="{2FD35877-FC3E-AD45-BC4C-204705B5E778}"/>
              </a:ext>
            </a:extLst>
          </p:cNvPr>
          <p:cNvSpPr/>
          <p:nvPr/>
        </p:nvSpPr>
        <p:spPr>
          <a:xfrm>
            <a:off x="16195226" y="6016834"/>
            <a:ext cx="498855" cy="400110"/>
          </a:xfrm>
          <a:prstGeom prst="rect">
            <a:avLst/>
          </a:prstGeom>
        </p:spPr>
        <p:txBody>
          <a:bodyPr wrap="none">
            <a:spAutoFit/>
          </a:bodyPr>
          <a:lstStyle/>
          <a:p>
            <a:pPr algn="ctr">
              <a:buClrTx/>
            </a:pPr>
            <a:r>
              <a:rPr lang="en-US" sz="2000" kern="1200" dirty="0">
                <a:solidFill>
                  <a:srgbClr val="FFFFFF"/>
                </a:solidFill>
                <a:ea typeface="+mn-ea"/>
                <a:cs typeface="+mn-cs"/>
              </a:rPr>
              <a:t>S3</a:t>
            </a:r>
          </a:p>
        </p:txBody>
      </p:sp>
      <p:sp>
        <p:nvSpPr>
          <p:cNvPr id="10" name="TextBox 9">
            <a:extLst>
              <a:ext uri="{FF2B5EF4-FFF2-40B4-BE49-F238E27FC236}">
                <a16:creationId xmlns:a16="http://schemas.microsoft.com/office/drawing/2014/main" id="{388A7FC3-0F84-484F-B150-37B0D497E28B}"/>
              </a:ext>
            </a:extLst>
          </p:cNvPr>
          <p:cNvSpPr txBox="1"/>
          <p:nvPr/>
        </p:nvSpPr>
        <p:spPr>
          <a:xfrm>
            <a:off x="449852" y="6769160"/>
            <a:ext cx="1952458" cy="680956"/>
          </a:xfrm>
          <a:prstGeom prst="rect">
            <a:avLst/>
          </a:prstGeom>
          <a:noFill/>
        </p:spPr>
        <p:txBody>
          <a:bodyPr wrap="none" lIns="228600" tIns="182880" rIns="228600" bIns="182880" rtlCol="0">
            <a:spAutoFit/>
          </a:bodyPr>
          <a:lstStyle/>
          <a:p>
            <a:pPr>
              <a:lnSpc>
                <a:spcPct val="90000"/>
              </a:lnSpc>
              <a:spcAft>
                <a:spcPts val="2250"/>
              </a:spcAft>
              <a:buClrTx/>
            </a:pPr>
            <a:r>
              <a:rPr lang="en-US" sz="2250" b="1" kern="1200" dirty="0">
                <a:solidFill>
                  <a:srgbClr val="FF9900"/>
                </a:solidFill>
                <a:ea typeface="+mn-ea"/>
                <a:cs typeface="+mn-cs"/>
              </a:rPr>
              <a:t>Messaging</a:t>
            </a:r>
          </a:p>
        </p:txBody>
      </p:sp>
      <p:sp>
        <p:nvSpPr>
          <p:cNvPr id="26" name="Rectangle 25">
            <a:extLst>
              <a:ext uri="{FF2B5EF4-FFF2-40B4-BE49-F238E27FC236}">
                <a16:creationId xmlns:a16="http://schemas.microsoft.com/office/drawing/2014/main" id="{CC902803-5850-1447-B73C-41B0BA2CC4BD}"/>
              </a:ext>
            </a:extLst>
          </p:cNvPr>
          <p:cNvSpPr/>
          <p:nvPr/>
        </p:nvSpPr>
        <p:spPr>
          <a:xfrm>
            <a:off x="2851700" y="6878802"/>
            <a:ext cx="906017" cy="438582"/>
          </a:xfrm>
          <a:prstGeom prst="rect">
            <a:avLst/>
          </a:prstGeom>
        </p:spPr>
        <p:txBody>
          <a:bodyPr wrap="none">
            <a:spAutoFit/>
          </a:bodyPr>
          <a:lstStyle/>
          <a:p>
            <a:pPr algn="ctr">
              <a:buClrTx/>
            </a:pPr>
            <a:r>
              <a:rPr lang="en-US" sz="2250" kern="1200" dirty="0">
                <a:solidFill>
                  <a:srgbClr val="FFFFFF"/>
                </a:solidFill>
                <a:ea typeface="+mn-ea"/>
                <a:cs typeface="+mn-cs"/>
              </a:rPr>
              <a:t>ESBs</a:t>
            </a:r>
          </a:p>
        </p:txBody>
      </p:sp>
      <p:sp>
        <p:nvSpPr>
          <p:cNvPr id="33" name="Rectangle 32">
            <a:extLst>
              <a:ext uri="{FF2B5EF4-FFF2-40B4-BE49-F238E27FC236}">
                <a16:creationId xmlns:a16="http://schemas.microsoft.com/office/drawing/2014/main" id="{67FAD6C8-2DAE-5745-BA75-045DED60E1AD}"/>
              </a:ext>
            </a:extLst>
          </p:cNvPr>
          <p:cNvSpPr/>
          <p:nvPr/>
        </p:nvSpPr>
        <p:spPr>
          <a:xfrm>
            <a:off x="7375668" y="7226154"/>
            <a:ext cx="1608133" cy="400110"/>
          </a:xfrm>
          <a:prstGeom prst="rect">
            <a:avLst/>
          </a:prstGeom>
        </p:spPr>
        <p:txBody>
          <a:bodyPr wrap="none">
            <a:spAutoFit/>
          </a:bodyPr>
          <a:lstStyle/>
          <a:p>
            <a:pPr algn="ctr">
              <a:buClrTx/>
            </a:pPr>
            <a:r>
              <a:rPr lang="en-US" sz="2000" kern="1200" dirty="0">
                <a:solidFill>
                  <a:srgbClr val="FFFFFF"/>
                </a:solidFill>
                <a:ea typeface="+mn-ea"/>
                <a:cs typeface="+mn-cs"/>
              </a:rPr>
              <a:t>Amazon MQ</a:t>
            </a:r>
          </a:p>
        </p:txBody>
      </p:sp>
      <p:sp>
        <p:nvSpPr>
          <p:cNvPr id="38" name="Rectangle 37">
            <a:extLst>
              <a:ext uri="{FF2B5EF4-FFF2-40B4-BE49-F238E27FC236}">
                <a16:creationId xmlns:a16="http://schemas.microsoft.com/office/drawing/2014/main" id="{678F2963-9F52-5241-B38E-7A8FC7BDF3F1}"/>
              </a:ext>
            </a:extLst>
          </p:cNvPr>
          <p:cNvSpPr/>
          <p:nvPr/>
        </p:nvSpPr>
        <p:spPr>
          <a:xfrm>
            <a:off x="11864028" y="7226154"/>
            <a:ext cx="1013419" cy="400110"/>
          </a:xfrm>
          <a:prstGeom prst="rect">
            <a:avLst/>
          </a:prstGeom>
        </p:spPr>
        <p:txBody>
          <a:bodyPr wrap="none">
            <a:spAutoFit/>
          </a:bodyPr>
          <a:lstStyle/>
          <a:p>
            <a:pPr algn="ctr">
              <a:buClrTx/>
            </a:pPr>
            <a:r>
              <a:rPr lang="en-US" sz="2000" kern="1200" dirty="0">
                <a:solidFill>
                  <a:srgbClr val="FFFFFF"/>
                </a:solidFill>
                <a:ea typeface="+mn-ea"/>
                <a:cs typeface="+mn-cs"/>
              </a:rPr>
              <a:t>Kinesis</a:t>
            </a:r>
          </a:p>
        </p:txBody>
      </p:sp>
      <p:sp>
        <p:nvSpPr>
          <p:cNvPr id="49" name="Rectangle 48">
            <a:extLst>
              <a:ext uri="{FF2B5EF4-FFF2-40B4-BE49-F238E27FC236}">
                <a16:creationId xmlns:a16="http://schemas.microsoft.com/office/drawing/2014/main" id="{6D5F4A0F-EE31-214D-9FA8-731567BB707D}"/>
              </a:ext>
            </a:extLst>
          </p:cNvPr>
          <p:cNvSpPr/>
          <p:nvPr/>
        </p:nvSpPr>
        <p:spPr>
          <a:xfrm>
            <a:off x="15711121" y="7226154"/>
            <a:ext cx="1467068" cy="400110"/>
          </a:xfrm>
          <a:prstGeom prst="rect">
            <a:avLst/>
          </a:prstGeom>
        </p:spPr>
        <p:txBody>
          <a:bodyPr wrap="none">
            <a:spAutoFit/>
          </a:bodyPr>
          <a:lstStyle/>
          <a:p>
            <a:pPr algn="ctr">
              <a:buClrTx/>
            </a:pPr>
            <a:r>
              <a:rPr lang="en-US" sz="2000" kern="1200" dirty="0">
                <a:solidFill>
                  <a:srgbClr val="FFFFFF"/>
                </a:solidFill>
                <a:ea typeface="+mn-ea"/>
                <a:cs typeface="+mn-cs"/>
              </a:rPr>
              <a:t>SQS / SNS</a:t>
            </a:r>
          </a:p>
        </p:txBody>
      </p:sp>
      <p:sp>
        <p:nvSpPr>
          <p:cNvPr id="12" name="TextBox 11">
            <a:extLst>
              <a:ext uri="{FF2B5EF4-FFF2-40B4-BE49-F238E27FC236}">
                <a16:creationId xmlns:a16="http://schemas.microsoft.com/office/drawing/2014/main" id="{28A2EC22-1A27-D04A-AAF0-0429A205EC99}"/>
              </a:ext>
            </a:extLst>
          </p:cNvPr>
          <p:cNvSpPr txBox="1"/>
          <p:nvPr/>
        </p:nvSpPr>
        <p:spPr>
          <a:xfrm>
            <a:off x="449850" y="7928420"/>
            <a:ext cx="1744067" cy="680956"/>
          </a:xfrm>
          <a:prstGeom prst="rect">
            <a:avLst/>
          </a:prstGeom>
          <a:noFill/>
        </p:spPr>
        <p:txBody>
          <a:bodyPr wrap="none" lIns="228600" tIns="182880" rIns="228600" bIns="182880" rtlCol="0">
            <a:spAutoFit/>
          </a:bodyPr>
          <a:lstStyle/>
          <a:p>
            <a:pPr>
              <a:lnSpc>
                <a:spcPct val="90000"/>
              </a:lnSpc>
              <a:spcAft>
                <a:spcPts val="2250"/>
              </a:spcAft>
              <a:buClrTx/>
            </a:pPr>
            <a:r>
              <a:rPr lang="en-US" sz="2250" b="1" kern="1200" dirty="0">
                <a:solidFill>
                  <a:srgbClr val="FF9900"/>
                </a:solidFill>
                <a:ea typeface="+mn-ea"/>
                <a:cs typeface="+mn-cs"/>
              </a:rPr>
              <a:t>Analytics</a:t>
            </a:r>
          </a:p>
        </p:txBody>
      </p:sp>
      <p:sp>
        <p:nvSpPr>
          <p:cNvPr id="27" name="Rectangle 26">
            <a:extLst>
              <a:ext uri="{FF2B5EF4-FFF2-40B4-BE49-F238E27FC236}">
                <a16:creationId xmlns:a16="http://schemas.microsoft.com/office/drawing/2014/main" id="{45B3BA0A-1B5D-1949-A5FB-976E8B952C6A}"/>
              </a:ext>
            </a:extLst>
          </p:cNvPr>
          <p:cNvSpPr/>
          <p:nvPr/>
        </p:nvSpPr>
        <p:spPr>
          <a:xfrm>
            <a:off x="2762733" y="8385416"/>
            <a:ext cx="1083951" cy="400110"/>
          </a:xfrm>
          <a:prstGeom prst="rect">
            <a:avLst/>
          </a:prstGeom>
        </p:spPr>
        <p:txBody>
          <a:bodyPr wrap="none">
            <a:spAutoFit/>
          </a:bodyPr>
          <a:lstStyle/>
          <a:p>
            <a:pPr algn="ctr">
              <a:buClrTx/>
            </a:pPr>
            <a:r>
              <a:rPr lang="en-US" sz="2000" kern="1200" dirty="0">
                <a:solidFill>
                  <a:srgbClr val="FFFFFF"/>
                </a:solidFill>
                <a:ea typeface="+mn-ea"/>
                <a:cs typeface="+mn-cs"/>
              </a:rPr>
              <a:t>Hadoop</a:t>
            </a:r>
          </a:p>
        </p:txBody>
      </p:sp>
      <p:sp>
        <p:nvSpPr>
          <p:cNvPr id="30" name="Rectangle 29">
            <a:extLst>
              <a:ext uri="{FF2B5EF4-FFF2-40B4-BE49-F238E27FC236}">
                <a16:creationId xmlns:a16="http://schemas.microsoft.com/office/drawing/2014/main" id="{519912B8-BB36-724B-B857-D2C184F6EEAE}"/>
              </a:ext>
            </a:extLst>
          </p:cNvPr>
          <p:cNvSpPr/>
          <p:nvPr/>
        </p:nvSpPr>
        <p:spPr>
          <a:xfrm>
            <a:off x="4480330" y="8385416"/>
            <a:ext cx="2010487" cy="400110"/>
          </a:xfrm>
          <a:prstGeom prst="rect">
            <a:avLst/>
          </a:prstGeom>
        </p:spPr>
        <p:txBody>
          <a:bodyPr wrap="none">
            <a:spAutoFit/>
          </a:bodyPr>
          <a:lstStyle/>
          <a:p>
            <a:pPr algn="ctr">
              <a:buClrTx/>
            </a:pPr>
            <a:r>
              <a:rPr lang="en-US" sz="2000" kern="1200" dirty="0">
                <a:solidFill>
                  <a:srgbClr val="FFFFFF"/>
                </a:solidFill>
                <a:ea typeface="+mn-ea"/>
                <a:cs typeface="+mn-cs"/>
              </a:rPr>
              <a:t>Hadoop on EC2</a:t>
            </a:r>
          </a:p>
        </p:txBody>
      </p:sp>
      <p:sp>
        <p:nvSpPr>
          <p:cNvPr id="34" name="Rectangle 33">
            <a:extLst>
              <a:ext uri="{FF2B5EF4-FFF2-40B4-BE49-F238E27FC236}">
                <a16:creationId xmlns:a16="http://schemas.microsoft.com/office/drawing/2014/main" id="{F592997D-87B4-BC44-A2BC-B78F13678A6B}"/>
              </a:ext>
            </a:extLst>
          </p:cNvPr>
          <p:cNvSpPr/>
          <p:nvPr/>
        </p:nvSpPr>
        <p:spPr>
          <a:xfrm>
            <a:off x="7802065" y="8385416"/>
            <a:ext cx="755335" cy="400110"/>
          </a:xfrm>
          <a:prstGeom prst="rect">
            <a:avLst/>
          </a:prstGeom>
        </p:spPr>
        <p:txBody>
          <a:bodyPr wrap="none">
            <a:spAutoFit/>
          </a:bodyPr>
          <a:lstStyle/>
          <a:p>
            <a:pPr algn="ctr">
              <a:buClrTx/>
            </a:pPr>
            <a:r>
              <a:rPr lang="en-US" sz="2000" kern="1200" dirty="0">
                <a:solidFill>
                  <a:srgbClr val="FFFFFF"/>
                </a:solidFill>
                <a:ea typeface="+mn-ea"/>
                <a:cs typeface="+mn-cs"/>
              </a:rPr>
              <a:t>EMR</a:t>
            </a:r>
          </a:p>
        </p:txBody>
      </p:sp>
      <p:sp>
        <p:nvSpPr>
          <p:cNvPr id="39" name="Rectangle 38">
            <a:extLst>
              <a:ext uri="{FF2B5EF4-FFF2-40B4-BE49-F238E27FC236}">
                <a16:creationId xmlns:a16="http://schemas.microsoft.com/office/drawing/2014/main" id="{D994B251-36E9-6A47-9ACF-65F33481DC60}"/>
              </a:ext>
            </a:extLst>
          </p:cNvPr>
          <p:cNvSpPr/>
          <p:nvPr/>
        </p:nvSpPr>
        <p:spPr>
          <a:xfrm>
            <a:off x="10588034" y="8385416"/>
            <a:ext cx="2637260" cy="400110"/>
          </a:xfrm>
          <a:prstGeom prst="rect">
            <a:avLst/>
          </a:prstGeom>
        </p:spPr>
        <p:txBody>
          <a:bodyPr wrap="none">
            <a:spAutoFit/>
          </a:bodyPr>
          <a:lstStyle/>
          <a:p>
            <a:pPr algn="ctr">
              <a:buClrTx/>
            </a:pPr>
            <a:r>
              <a:rPr lang="en-US" sz="2000" kern="1200" dirty="0">
                <a:solidFill>
                  <a:srgbClr val="FFFFFF"/>
                </a:solidFill>
                <a:ea typeface="+mn-ea"/>
                <a:cs typeface="+mn-cs"/>
              </a:rPr>
              <a:t>Elasticsearch Service</a:t>
            </a:r>
          </a:p>
        </p:txBody>
      </p:sp>
      <p:sp>
        <p:nvSpPr>
          <p:cNvPr id="50" name="Rectangle 49">
            <a:extLst>
              <a:ext uri="{FF2B5EF4-FFF2-40B4-BE49-F238E27FC236}">
                <a16:creationId xmlns:a16="http://schemas.microsoft.com/office/drawing/2014/main" id="{5CEABF13-7494-B74A-8598-40EEAAD957F0}"/>
              </a:ext>
            </a:extLst>
          </p:cNvPr>
          <p:cNvSpPr/>
          <p:nvPr/>
        </p:nvSpPr>
        <p:spPr>
          <a:xfrm>
            <a:off x="15945965" y="8385416"/>
            <a:ext cx="997388" cy="400110"/>
          </a:xfrm>
          <a:prstGeom prst="rect">
            <a:avLst/>
          </a:prstGeom>
        </p:spPr>
        <p:txBody>
          <a:bodyPr wrap="none">
            <a:spAutoFit/>
          </a:bodyPr>
          <a:lstStyle/>
          <a:p>
            <a:pPr algn="ctr">
              <a:buClrTx/>
            </a:pPr>
            <a:r>
              <a:rPr lang="en-US" sz="2000" kern="1200" dirty="0">
                <a:solidFill>
                  <a:srgbClr val="FFFFFF"/>
                </a:solidFill>
                <a:ea typeface="+mn-ea"/>
                <a:cs typeface="+mn-cs"/>
              </a:rPr>
              <a:t>Athena</a:t>
            </a:r>
          </a:p>
        </p:txBody>
      </p:sp>
      <p:grpSp>
        <p:nvGrpSpPr>
          <p:cNvPr id="51" name="Graphic 3">
            <a:extLst>
              <a:ext uri="{FF2B5EF4-FFF2-40B4-BE49-F238E27FC236}">
                <a16:creationId xmlns:a16="http://schemas.microsoft.com/office/drawing/2014/main" id="{7B80FA88-9C36-482F-B3D1-4D9DD5C649F6}"/>
              </a:ext>
            </a:extLst>
          </p:cNvPr>
          <p:cNvGrpSpPr/>
          <p:nvPr/>
        </p:nvGrpSpPr>
        <p:grpSpPr>
          <a:xfrm>
            <a:off x="5248339" y="3241399"/>
            <a:ext cx="474470" cy="474468"/>
            <a:chOff x="4333875" y="2333625"/>
            <a:chExt cx="476250" cy="476250"/>
          </a:xfrm>
          <a:solidFill>
            <a:schemeClr val="tx1"/>
          </a:solidFill>
        </p:grpSpPr>
        <p:sp>
          <p:nvSpPr>
            <p:cNvPr id="52" name="Freeform: Shape 51">
              <a:extLst>
                <a:ext uri="{FF2B5EF4-FFF2-40B4-BE49-F238E27FC236}">
                  <a16:creationId xmlns:a16="http://schemas.microsoft.com/office/drawing/2014/main" id="{FB1ABB6C-DE44-482C-AB0A-3ED09A1CB944}"/>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53" name="Freeform: Shape 52">
              <a:extLst>
                <a:ext uri="{FF2B5EF4-FFF2-40B4-BE49-F238E27FC236}">
                  <a16:creationId xmlns:a16="http://schemas.microsoft.com/office/drawing/2014/main" id="{F0B5BF0A-EDA9-4A82-9490-F2CC2C94317C}"/>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54" name="Freeform: Shape 53">
              <a:extLst>
                <a:ext uri="{FF2B5EF4-FFF2-40B4-BE49-F238E27FC236}">
                  <a16:creationId xmlns:a16="http://schemas.microsoft.com/office/drawing/2014/main" id="{BCCCB6AD-98CC-4257-AF44-7B1E750CC333}"/>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9525" cap="flat">
              <a:solidFill>
                <a:schemeClr val="bg2"/>
              </a:solidFill>
              <a:prstDash val="solid"/>
              <a:miter/>
            </a:ln>
          </p:spPr>
          <p:txBody>
            <a:bodyPr rtlCol="0" anchor="ctr"/>
            <a:lstStyle/>
            <a:p>
              <a:pPr>
                <a:buClrTx/>
              </a:pPr>
              <a:endParaRPr lang="en-US" sz="3060" kern="1200" dirty="0">
                <a:solidFill>
                  <a:srgbClr val="FFFFFF"/>
                </a:solidFill>
                <a:ea typeface="+mn-ea"/>
                <a:cs typeface="+mn-cs"/>
              </a:endParaRPr>
            </a:p>
          </p:txBody>
        </p:sp>
      </p:grpSp>
      <p:grpSp>
        <p:nvGrpSpPr>
          <p:cNvPr id="55" name="Group 54">
            <a:extLst>
              <a:ext uri="{FF2B5EF4-FFF2-40B4-BE49-F238E27FC236}">
                <a16:creationId xmlns:a16="http://schemas.microsoft.com/office/drawing/2014/main" id="{368FB9B2-DDE0-489D-B694-81F902672DBF}"/>
              </a:ext>
            </a:extLst>
          </p:cNvPr>
          <p:cNvGrpSpPr>
            <a:grpSpLocks noChangeAspect="1"/>
          </p:cNvGrpSpPr>
          <p:nvPr/>
        </p:nvGrpSpPr>
        <p:grpSpPr bwMode="auto">
          <a:xfrm>
            <a:off x="7983660" y="3246013"/>
            <a:ext cx="392146" cy="465240"/>
            <a:chOff x="7112" y="637"/>
            <a:chExt cx="397" cy="471"/>
          </a:xfrm>
          <a:solidFill>
            <a:srgbClr val="282828"/>
          </a:solidFill>
        </p:grpSpPr>
        <p:sp>
          <p:nvSpPr>
            <p:cNvPr id="56" name="Freeform 5">
              <a:extLst>
                <a:ext uri="{FF2B5EF4-FFF2-40B4-BE49-F238E27FC236}">
                  <a16:creationId xmlns:a16="http://schemas.microsoft.com/office/drawing/2014/main" id="{A1673361-2347-4F28-8043-17FB53D6C9A5}"/>
                </a:ext>
              </a:extLst>
            </p:cNvPr>
            <p:cNvSpPr>
              <a:spLocks/>
            </p:cNvSpPr>
            <p:nvPr/>
          </p:nvSpPr>
          <p:spPr bwMode="auto">
            <a:xfrm>
              <a:off x="7306" y="743"/>
              <a:ext cx="0" cy="365"/>
            </a:xfrm>
            <a:custGeom>
              <a:avLst/>
              <a:gdLst>
                <a:gd name="T0" fmla="*/ 0 h 507"/>
                <a:gd name="T1" fmla="*/ 0 h 507"/>
                <a:gd name="T2" fmla="*/ 507 h 507"/>
              </a:gdLst>
              <a:ahLst/>
              <a:cxnLst>
                <a:cxn ang="0">
                  <a:pos x="0" y="T0"/>
                </a:cxn>
                <a:cxn ang="0">
                  <a:pos x="0" y="T1"/>
                </a:cxn>
                <a:cxn ang="0">
                  <a:pos x="0" y="T2"/>
                </a:cxn>
              </a:cxnLst>
              <a:rect l="0" t="0" r="r" b="b"/>
              <a:pathLst>
                <a:path h="507">
                  <a:moveTo>
                    <a:pt x="0" y="0"/>
                  </a:moveTo>
                  <a:lnTo>
                    <a:pt x="0" y="0"/>
                  </a:lnTo>
                  <a:lnTo>
                    <a:pt x="0" y="507"/>
                  </a:lnTo>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57" name="Freeform 6">
              <a:extLst>
                <a:ext uri="{FF2B5EF4-FFF2-40B4-BE49-F238E27FC236}">
                  <a16:creationId xmlns:a16="http://schemas.microsoft.com/office/drawing/2014/main" id="{2055B8DE-545A-4134-AAF5-731C8F37043F}"/>
                </a:ext>
              </a:extLst>
            </p:cNvPr>
            <p:cNvSpPr>
              <a:spLocks/>
            </p:cNvSpPr>
            <p:nvPr/>
          </p:nvSpPr>
          <p:spPr bwMode="auto">
            <a:xfrm>
              <a:off x="7238" y="637"/>
              <a:ext cx="136" cy="135"/>
            </a:xfrm>
            <a:custGeom>
              <a:avLst/>
              <a:gdLst>
                <a:gd name="T0" fmla="*/ 187 w 187"/>
                <a:gd name="T1" fmla="*/ 94 h 187"/>
                <a:gd name="T2" fmla="*/ 187 w 187"/>
                <a:gd name="T3" fmla="*/ 94 h 187"/>
                <a:gd name="T4" fmla="*/ 93 w 187"/>
                <a:gd name="T5" fmla="*/ 187 h 187"/>
                <a:gd name="T6" fmla="*/ 0 w 187"/>
                <a:gd name="T7" fmla="*/ 94 h 187"/>
                <a:gd name="T8" fmla="*/ 93 w 187"/>
                <a:gd name="T9" fmla="*/ 0 h 187"/>
                <a:gd name="T10" fmla="*/ 187 w 187"/>
                <a:gd name="T11" fmla="*/ 94 h 187"/>
              </a:gdLst>
              <a:ahLst/>
              <a:cxnLst>
                <a:cxn ang="0">
                  <a:pos x="T0" y="T1"/>
                </a:cxn>
                <a:cxn ang="0">
                  <a:pos x="T2" y="T3"/>
                </a:cxn>
                <a:cxn ang="0">
                  <a:pos x="T4" y="T5"/>
                </a:cxn>
                <a:cxn ang="0">
                  <a:pos x="T6" y="T7"/>
                </a:cxn>
                <a:cxn ang="0">
                  <a:pos x="T8" y="T9"/>
                </a:cxn>
                <a:cxn ang="0">
                  <a:pos x="T10" y="T11"/>
                </a:cxn>
              </a:cxnLst>
              <a:rect l="0" t="0" r="r" b="b"/>
              <a:pathLst>
                <a:path w="187" h="187">
                  <a:moveTo>
                    <a:pt x="187" y="94"/>
                  </a:moveTo>
                  <a:lnTo>
                    <a:pt x="187" y="94"/>
                  </a:lnTo>
                  <a:cubicBezTo>
                    <a:pt x="187" y="145"/>
                    <a:pt x="145" y="187"/>
                    <a:pt x="93" y="187"/>
                  </a:cubicBezTo>
                  <a:cubicBezTo>
                    <a:pt x="42" y="187"/>
                    <a:pt x="0" y="145"/>
                    <a:pt x="0" y="94"/>
                  </a:cubicBezTo>
                  <a:cubicBezTo>
                    <a:pt x="0" y="42"/>
                    <a:pt x="42" y="0"/>
                    <a:pt x="93" y="0"/>
                  </a:cubicBezTo>
                  <a:cubicBezTo>
                    <a:pt x="145" y="0"/>
                    <a:pt x="187" y="42"/>
                    <a:pt x="187" y="94"/>
                  </a:cubicBezTo>
                  <a:close/>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58" name="Freeform 7">
              <a:extLst>
                <a:ext uri="{FF2B5EF4-FFF2-40B4-BE49-F238E27FC236}">
                  <a16:creationId xmlns:a16="http://schemas.microsoft.com/office/drawing/2014/main" id="{021ED3C3-290B-4FEF-BD4B-9EC4560F04DA}"/>
                </a:ext>
              </a:extLst>
            </p:cNvPr>
            <p:cNvSpPr>
              <a:spLocks/>
            </p:cNvSpPr>
            <p:nvPr/>
          </p:nvSpPr>
          <p:spPr bwMode="auto">
            <a:xfrm>
              <a:off x="7238" y="637"/>
              <a:ext cx="136" cy="135"/>
            </a:xfrm>
            <a:custGeom>
              <a:avLst/>
              <a:gdLst>
                <a:gd name="T0" fmla="*/ 187 w 187"/>
                <a:gd name="T1" fmla="*/ 94 h 187"/>
                <a:gd name="T2" fmla="*/ 187 w 187"/>
                <a:gd name="T3" fmla="*/ 94 h 187"/>
                <a:gd name="T4" fmla="*/ 93 w 187"/>
                <a:gd name="T5" fmla="*/ 187 h 187"/>
                <a:gd name="T6" fmla="*/ 0 w 187"/>
                <a:gd name="T7" fmla="*/ 94 h 187"/>
                <a:gd name="T8" fmla="*/ 93 w 187"/>
                <a:gd name="T9" fmla="*/ 0 h 187"/>
                <a:gd name="T10" fmla="*/ 187 w 187"/>
                <a:gd name="T11" fmla="*/ 94 h 187"/>
                <a:gd name="T12" fmla="*/ 187 w 187"/>
                <a:gd name="T13" fmla="*/ 94 h 187"/>
              </a:gdLst>
              <a:ahLst/>
              <a:cxnLst>
                <a:cxn ang="0">
                  <a:pos x="T0" y="T1"/>
                </a:cxn>
                <a:cxn ang="0">
                  <a:pos x="T2" y="T3"/>
                </a:cxn>
                <a:cxn ang="0">
                  <a:pos x="T4" y="T5"/>
                </a:cxn>
                <a:cxn ang="0">
                  <a:pos x="T6" y="T7"/>
                </a:cxn>
                <a:cxn ang="0">
                  <a:pos x="T8" y="T9"/>
                </a:cxn>
                <a:cxn ang="0">
                  <a:pos x="T10" y="T11"/>
                </a:cxn>
                <a:cxn ang="0">
                  <a:pos x="T12" y="T13"/>
                </a:cxn>
              </a:cxnLst>
              <a:rect l="0" t="0" r="r" b="b"/>
              <a:pathLst>
                <a:path w="187" h="187">
                  <a:moveTo>
                    <a:pt x="187" y="94"/>
                  </a:moveTo>
                  <a:lnTo>
                    <a:pt x="187" y="94"/>
                  </a:lnTo>
                  <a:cubicBezTo>
                    <a:pt x="187" y="145"/>
                    <a:pt x="145" y="187"/>
                    <a:pt x="93" y="187"/>
                  </a:cubicBezTo>
                  <a:cubicBezTo>
                    <a:pt x="42" y="187"/>
                    <a:pt x="0" y="145"/>
                    <a:pt x="0" y="94"/>
                  </a:cubicBezTo>
                  <a:cubicBezTo>
                    <a:pt x="0" y="42"/>
                    <a:pt x="42" y="0"/>
                    <a:pt x="93" y="0"/>
                  </a:cubicBezTo>
                  <a:cubicBezTo>
                    <a:pt x="145" y="0"/>
                    <a:pt x="187" y="42"/>
                    <a:pt x="187" y="94"/>
                  </a:cubicBezTo>
                  <a:lnTo>
                    <a:pt x="187" y="94"/>
                  </a:lnTo>
                  <a:close/>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59" name="Freeform 8">
              <a:extLst>
                <a:ext uri="{FF2B5EF4-FFF2-40B4-BE49-F238E27FC236}">
                  <a16:creationId xmlns:a16="http://schemas.microsoft.com/office/drawing/2014/main" id="{AD5A6AAD-F925-4226-8A83-FD2AA976AC5E}"/>
                </a:ext>
              </a:extLst>
            </p:cNvPr>
            <p:cNvSpPr>
              <a:spLocks/>
            </p:cNvSpPr>
            <p:nvPr/>
          </p:nvSpPr>
          <p:spPr bwMode="auto">
            <a:xfrm>
              <a:off x="7112" y="791"/>
              <a:ext cx="135" cy="134"/>
            </a:xfrm>
            <a:custGeom>
              <a:avLst/>
              <a:gdLst>
                <a:gd name="T0" fmla="*/ 186 w 186"/>
                <a:gd name="T1" fmla="*/ 93 h 186"/>
                <a:gd name="T2" fmla="*/ 186 w 186"/>
                <a:gd name="T3" fmla="*/ 93 h 186"/>
                <a:gd name="T4" fmla="*/ 93 w 186"/>
                <a:gd name="T5" fmla="*/ 186 h 186"/>
                <a:gd name="T6" fmla="*/ 0 w 186"/>
                <a:gd name="T7" fmla="*/ 93 h 186"/>
                <a:gd name="T8" fmla="*/ 93 w 186"/>
                <a:gd name="T9" fmla="*/ 0 h 186"/>
                <a:gd name="T10" fmla="*/ 186 w 186"/>
                <a:gd name="T11" fmla="*/ 93 h 186"/>
              </a:gdLst>
              <a:ahLst/>
              <a:cxnLst>
                <a:cxn ang="0">
                  <a:pos x="T0" y="T1"/>
                </a:cxn>
                <a:cxn ang="0">
                  <a:pos x="T2" y="T3"/>
                </a:cxn>
                <a:cxn ang="0">
                  <a:pos x="T4" y="T5"/>
                </a:cxn>
                <a:cxn ang="0">
                  <a:pos x="T6" y="T7"/>
                </a:cxn>
                <a:cxn ang="0">
                  <a:pos x="T8" y="T9"/>
                </a:cxn>
                <a:cxn ang="0">
                  <a:pos x="T10" y="T11"/>
                </a:cxn>
              </a:cxnLst>
              <a:rect l="0" t="0" r="r" b="b"/>
              <a:pathLst>
                <a:path w="186" h="186">
                  <a:moveTo>
                    <a:pt x="186" y="93"/>
                  </a:moveTo>
                  <a:lnTo>
                    <a:pt x="186" y="93"/>
                  </a:lnTo>
                  <a:cubicBezTo>
                    <a:pt x="186" y="144"/>
                    <a:pt x="145" y="186"/>
                    <a:pt x="93" y="186"/>
                  </a:cubicBezTo>
                  <a:cubicBezTo>
                    <a:pt x="42" y="186"/>
                    <a:pt x="0" y="144"/>
                    <a:pt x="0" y="93"/>
                  </a:cubicBezTo>
                  <a:cubicBezTo>
                    <a:pt x="0" y="41"/>
                    <a:pt x="42" y="0"/>
                    <a:pt x="93" y="0"/>
                  </a:cubicBezTo>
                  <a:cubicBezTo>
                    <a:pt x="145" y="0"/>
                    <a:pt x="186" y="41"/>
                    <a:pt x="186" y="93"/>
                  </a:cubicBezTo>
                  <a:close/>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60" name="Freeform 9">
              <a:extLst>
                <a:ext uri="{FF2B5EF4-FFF2-40B4-BE49-F238E27FC236}">
                  <a16:creationId xmlns:a16="http://schemas.microsoft.com/office/drawing/2014/main" id="{742DEEF9-886B-481D-A4BC-6C207D2F49FC}"/>
                </a:ext>
              </a:extLst>
            </p:cNvPr>
            <p:cNvSpPr>
              <a:spLocks/>
            </p:cNvSpPr>
            <p:nvPr/>
          </p:nvSpPr>
          <p:spPr bwMode="auto">
            <a:xfrm>
              <a:off x="7112" y="791"/>
              <a:ext cx="135" cy="134"/>
            </a:xfrm>
            <a:custGeom>
              <a:avLst/>
              <a:gdLst>
                <a:gd name="T0" fmla="*/ 186 w 186"/>
                <a:gd name="T1" fmla="*/ 93 h 186"/>
                <a:gd name="T2" fmla="*/ 186 w 186"/>
                <a:gd name="T3" fmla="*/ 93 h 186"/>
                <a:gd name="T4" fmla="*/ 93 w 186"/>
                <a:gd name="T5" fmla="*/ 186 h 186"/>
                <a:gd name="T6" fmla="*/ 0 w 186"/>
                <a:gd name="T7" fmla="*/ 93 h 186"/>
                <a:gd name="T8" fmla="*/ 93 w 186"/>
                <a:gd name="T9" fmla="*/ 0 h 186"/>
                <a:gd name="T10" fmla="*/ 186 w 186"/>
                <a:gd name="T11" fmla="*/ 93 h 186"/>
                <a:gd name="T12" fmla="*/ 186 w 186"/>
                <a:gd name="T13" fmla="*/ 93 h 186"/>
              </a:gdLst>
              <a:ahLst/>
              <a:cxnLst>
                <a:cxn ang="0">
                  <a:pos x="T0" y="T1"/>
                </a:cxn>
                <a:cxn ang="0">
                  <a:pos x="T2" y="T3"/>
                </a:cxn>
                <a:cxn ang="0">
                  <a:pos x="T4" y="T5"/>
                </a:cxn>
                <a:cxn ang="0">
                  <a:pos x="T6" y="T7"/>
                </a:cxn>
                <a:cxn ang="0">
                  <a:pos x="T8" y="T9"/>
                </a:cxn>
                <a:cxn ang="0">
                  <a:pos x="T10" y="T11"/>
                </a:cxn>
                <a:cxn ang="0">
                  <a:pos x="T12" y="T13"/>
                </a:cxn>
              </a:cxnLst>
              <a:rect l="0" t="0" r="r" b="b"/>
              <a:pathLst>
                <a:path w="186" h="186">
                  <a:moveTo>
                    <a:pt x="186" y="93"/>
                  </a:moveTo>
                  <a:lnTo>
                    <a:pt x="186" y="93"/>
                  </a:lnTo>
                  <a:cubicBezTo>
                    <a:pt x="186" y="144"/>
                    <a:pt x="145" y="186"/>
                    <a:pt x="93" y="186"/>
                  </a:cubicBezTo>
                  <a:cubicBezTo>
                    <a:pt x="42" y="186"/>
                    <a:pt x="0" y="144"/>
                    <a:pt x="0" y="93"/>
                  </a:cubicBezTo>
                  <a:cubicBezTo>
                    <a:pt x="0" y="41"/>
                    <a:pt x="42" y="0"/>
                    <a:pt x="93" y="0"/>
                  </a:cubicBezTo>
                  <a:cubicBezTo>
                    <a:pt x="145" y="0"/>
                    <a:pt x="186" y="41"/>
                    <a:pt x="186" y="93"/>
                  </a:cubicBezTo>
                  <a:lnTo>
                    <a:pt x="186" y="93"/>
                  </a:lnTo>
                  <a:close/>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61" name="Freeform 10">
              <a:extLst>
                <a:ext uri="{FF2B5EF4-FFF2-40B4-BE49-F238E27FC236}">
                  <a16:creationId xmlns:a16="http://schemas.microsoft.com/office/drawing/2014/main" id="{1D3BE6C4-C23B-41A8-946F-04A4640846F1}"/>
                </a:ext>
              </a:extLst>
            </p:cNvPr>
            <p:cNvSpPr>
              <a:spLocks/>
            </p:cNvSpPr>
            <p:nvPr/>
          </p:nvSpPr>
          <p:spPr bwMode="auto">
            <a:xfrm>
              <a:off x="7306" y="954"/>
              <a:ext cx="135" cy="97"/>
            </a:xfrm>
            <a:custGeom>
              <a:avLst/>
              <a:gdLst>
                <a:gd name="T0" fmla="*/ 0 w 187"/>
                <a:gd name="T1" fmla="*/ 134 h 134"/>
                <a:gd name="T2" fmla="*/ 0 w 187"/>
                <a:gd name="T3" fmla="*/ 134 h 134"/>
                <a:gd name="T4" fmla="*/ 187 w 187"/>
                <a:gd name="T5" fmla="*/ 134 h 134"/>
                <a:gd name="T6" fmla="*/ 187 w 187"/>
                <a:gd name="T7" fmla="*/ 0 h 134"/>
              </a:gdLst>
              <a:ahLst/>
              <a:cxnLst>
                <a:cxn ang="0">
                  <a:pos x="T0" y="T1"/>
                </a:cxn>
                <a:cxn ang="0">
                  <a:pos x="T2" y="T3"/>
                </a:cxn>
                <a:cxn ang="0">
                  <a:pos x="T4" y="T5"/>
                </a:cxn>
                <a:cxn ang="0">
                  <a:pos x="T6" y="T7"/>
                </a:cxn>
              </a:cxnLst>
              <a:rect l="0" t="0" r="r" b="b"/>
              <a:pathLst>
                <a:path w="187" h="134">
                  <a:moveTo>
                    <a:pt x="0" y="134"/>
                  </a:moveTo>
                  <a:lnTo>
                    <a:pt x="0" y="134"/>
                  </a:lnTo>
                  <a:lnTo>
                    <a:pt x="187" y="134"/>
                  </a:lnTo>
                  <a:lnTo>
                    <a:pt x="187" y="0"/>
                  </a:lnTo>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62" name="Freeform 11">
              <a:extLst>
                <a:ext uri="{FF2B5EF4-FFF2-40B4-BE49-F238E27FC236}">
                  <a16:creationId xmlns:a16="http://schemas.microsoft.com/office/drawing/2014/main" id="{B5185CA2-5F43-4119-96B6-2865719F379C}"/>
                </a:ext>
              </a:extLst>
            </p:cNvPr>
            <p:cNvSpPr>
              <a:spLocks/>
            </p:cNvSpPr>
            <p:nvPr/>
          </p:nvSpPr>
          <p:spPr bwMode="auto">
            <a:xfrm>
              <a:off x="7180" y="925"/>
              <a:ext cx="124" cy="58"/>
            </a:xfrm>
            <a:custGeom>
              <a:avLst/>
              <a:gdLst>
                <a:gd name="T0" fmla="*/ 171 w 171"/>
                <a:gd name="T1" fmla="*/ 80 h 80"/>
                <a:gd name="T2" fmla="*/ 171 w 171"/>
                <a:gd name="T3" fmla="*/ 80 h 80"/>
                <a:gd name="T4" fmla="*/ 0 w 171"/>
                <a:gd name="T5" fmla="*/ 80 h 80"/>
                <a:gd name="T6" fmla="*/ 0 w 171"/>
                <a:gd name="T7" fmla="*/ 0 h 80"/>
              </a:gdLst>
              <a:ahLst/>
              <a:cxnLst>
                <a:cxn ang="0">
                  <a:pos x="T0" y="T1"/>
                </a:cxn>
                <a:cxn ang="0">
                  <a:pos x="T2" y="T3"/>
                </a:cxn>
                <a:cxn ang="0">
                  <a:pos x="T4" y="T5"/>
                </a:cxn>
                <a:cxn ang="0">
                  <a:pos x="T6" y="T7"/>
                </a:cxn>
              </a:cxnLst>
              <a:rect l="0" t="0" r="r" b="b"/>
              <a:pathLst>
                <a:path w="171" h="80">
                  <a:moveTo>
                    <a:pt x="171" y="80"/>
                  </a:moveTo>
                  <a:lnTo>
                    <a:pt x="171" y="80"/>
                  </a:lnTo>
                  <a:lnTo>
                    <a:pt x="0" y="80"/>
                  </a:lnTo>
                  <a:lnTo>
                    <a:pt x="0" y="0"/>
                  </a:lnTo>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63" name="Freeform 12">
              <a:extLst>
                <a:ext uri="{FF2B5EF4-FFF2-40B4-BE49-F238E27FC236}">
                  <a16:creationId xmlns:a16="http://schemas.microsoft.com/office/drawing/2014/main" id="{2FB25A5B-00B6-452B-B0C6-51AB9C3ABE44}"/>
                </a:ext>
              </a:extLst>
            </p:cNvPr>
            <p:cNvSpPr>
              <a:spLocks/>
            </p:cNvSpPr>
            <p:nvPr/>
          </p:nvSpPr>
          <p:spPr bwMode="auto">
            <a:xfrm>
              <a:off x="7374" y="829"/>
              <a:ext cx="135" cy="135"/>
            </a:xfrm>
            <a:custGeom>
              <a:avLst/>
              <a:gdLst>
                <a:gd name="T0" fmla="*/ 0 w 186"/>
                <a:gd name="T1" fmla="*/ 93 h 187"/>
                <a:gd name="T2" fmla="*/ 0 w 186"/>
                <a:gd name="T3" fmla="*/ 93 h 187"/>
                <a:gd name="T4" fmla="*/ 93 w 186"/>
                <a:gd name="T5" fmla="*/ 187 h 187"/>
                <a:gd name="T6" fmla="*/ 186 w 186"/>
                <a:gd name="T7" fmla="*/ 93 h 187"/>
                <a:gd name="T8" fmla="*/ 93 w 186"/>
                <a:gd name="T9" fmla="*/ 0 h 187"/>
                <a:gd name="T10" fmla="*/ 0 w 186"/>
                <a:gd name="T11" fmla="*/ 93 h 187"/>
              </a:gdLst>
              <a:ahLst/>
              <a:cxnLst>
                <a:cxn ang="0">
                  <a:pos x="T0" y="T1"/>
                </a:cxn>
                <a:cxn ang="0">
                  <a:pos x="T2" y="T3"/>
                </a:cxn>
                <a:cxn ang="0">
                  <a:pos x="T4" y="T5"/>
                </a:cxn>
                <a:cxn ang="0">
                  <a:pos x="T6" y="T7"/>
                </a:cxn>
                <a:cxn ang="0">
                  <a:pos x="T8" y="T9"/>
                </a:cxn>
                <a:cxn ang="0">
                  <a:pos x="T10" y="T11"/>
                </a:cxn>
              </a:cxnLst>
              <a:rect l="0" t="0" r="r" b="b"/>
              <a:pathLst>
                <a:path w="186" h="187">
                  <a:moveTo>
                    <a:pt x="0" y="93"/>
                  </a:moveTo>
                  <a:lnTo>
                    <a:pt x="0" y="93"/>
                  </a:lnTo>
                  <a:cubicBezTo>
                    <a:pt x="0" y="145"/>
                    <a:pt x="42" y="187"/>
                    <a:pt x="93" y="187"/>
                  </a:cubicBezTo>
                  <a:cubicBezTo>
                    <a:pt x="145" y="187"/>
                    <a:pt x="186" y="145"/>
                    <a:pt x="186" y="93"/>
                  </a:cubicBezTo>
                  <a:cubicBezTo>
                    <a:pt x="186" y="42"/>
                    <a:pt x="145" y="0"/>
                    <a:pt x="93" y="0"/>
                  </a:cubicBezTo>
                  <a:cubicBezTo>
                    <a:pt x="42" y="0"/>
                    <a:pt x="0" y="42"/>
                    <a:pt x="0" y="93"/>
                  </a:cubicBezTo>
                  <a:close/>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64" name="Freeform 13">
              <a:extLst>
                <a:ext uri="{FF2B5EF4-FFF2-40B4-BE49-F238E27FC236}">
                  <a16:creationId xmlns:a16="http://schemas.microsoft.com/office/drawing/2014/main" id="{46DBBCC1-444F-4F75-B126-AFBB378D566F}"/>
                </a:ext>
              </a:extLst>
            </p:cNvPr>
            <p:cNvSpPr>
              <a:spLocks/>
            </p:cNvSpPr>
            <p:nvPr/>
          </p:nvSpPr>
          <p:spPr bwMode="auto">
            <a:xfrm>
              <a:off x="7374" y="829"/>
              <a:ext cx="135" cy="135"/>
            </a:xfrm>
            <a:custGeom>
              <a:avLst/>
              <a:gdLst>
                <a:gd name="T0" fmla="*/ 0 w 186"/>
                <a:gd name="T1" fmla="*/ 93 h 187"/>
                <a:gd name="T2" fmla="*/ 0 w 186"/>
                <a:gd name="T3" fmla="*/ 93 h 187"/>
                <a:gd name="T4" fmla="*/ 93 w 186"/>
                <a:gd name="T5" fmla="*/ 187 h 187"/>
                <a:gd name="T6" fmla="*/ 186 w 186"/>
                <a:gd name="T7" fmla="*/ 93 h 187"/>
                <a:gd name="T8" fmla="*/ 93 w 186"/>
                <a:gd name="T9" fmla="*/ 0 h 187"/>
                <a:gd name="T10" fmla="*/ 0 w 186"/>
                <a:gd name="T11" fmla="*/ 93 h 187"/>
                <a:gd name="T12" fmla="*/ 0 w 186"/>
                <a:gd name="T13" fmla="*/ 93 h 187"/>
              </a:gdLst>
              <a:ahLst/>
              <a:cxnLst>
                <a:cxn ang="0">
                  <a:pos x="T0" y="T1"/>
                </a:cxn>
                <a:cxn ang="0">
                  <a:pos x="T2" y="T3"/>
                </a:cxn>
                <a:cxn ang="0">
                  <a:pos x="T4" y="T5"/>
                </a:cxn>
                <a:cxn ang="0">
                  <a:pos x="T6" y="T7"/>
                </a:cxn>
                <a:cxn ang="0">
                  <a:pos x="T8" y="T9"/>
                </a:cxn>
                <a:cxn ang="0">
                  <a:pos x="T10" y="T11"/>
                </a:cxn>
                <a:cxn ang="0">
                  <a:pos x="T12" y="T13"/>
                </a:cxn>
              </a:cxnLst>
              <a:rect l="0" t="0" r="r" b="b"/>
              <a:pathLst>
                <a:path w="186" h="187">
                  <a:moveTo>
                    <a:pt x="0" y="93"/>
                  </a:moveTo>
                  <a:lnTo>
                    <a:pt x="0" y="93"/>
                  </a:lnTo>
                  <a:cubicBezTo>
                    <a:pt x="0" y="145"/>
                    <a:pt x="42" y="187"/>
                    <a:pt x="93" y="187"/>
                  </a:cubicBezTo>
                  <a:cubicBezTo>
                    <a:pt x="145" y="187"/>
                    <a:pt x="186" y="145"/>
                    <a:pt x="186" y="93"/>
                  </a:cubicBezTo>
                  <a:cubicBezTo>
                    <a:pt x="186" y="42"/>
                    <a:pt x="145" y="0"/>
                    <a:pt x="93" y="0"/>
                  </a:cubicBezTo>
                  <a:cubicBezTo>
                    <a:pt x="42" y="0"/>
                    <a:pt x="0" y="42"/>
                    <a:pt x="0" y="93"/>
                  </a:cubicBezTo>
                  <a:lnTo>
                    <a:pt x="0" y="93"/>
                  </a:lnTo>
                  <a:close/>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grpSp>
      <p:grpSp>
        <p:nvGrpSpPr>
          <p:cNvPr id="41" name="Group 40">
            <a:extLst>
              <a:ext uri="{FF2B5EF4-FFF2-40B4-BE49-F238E27FC236}">
                <a16:creationId xmlns:a16="http://schemas.microsoft.com/office/drawing/2014/main" id="{623A18A3-12EA-424B-B4AD-C834269CF380}"/>
              </a:ext>
            </a:extLst>
          </p:cNvPr>
          <p:cNvGrpSpPr/>
          <p:nvPr/>
        </p:nvGrpSpPr>
        <p:grpSpPr>
          <a:xfrm>
            <a:off x="13606480" y="3250670"/>
            <a:ext cx="456788" cy="455926"/>
            <a:chOff x="10712138" y="2619995"/>
            <a:chExt cx="734126" cy="732740"/>
          </a:xfrm>
        </p:grpSpPr>
        <p:sp>
          <p:nvSpPr>
            <p:cNvPr id="66" name="Freeform: Shape 65">
              <a:extLst>
                <a:ext uri="{FF2B5EF4-FFF2-40B4-BE49-F238E27FC236}">
                  <a16:creationId xmlns:a16="http://schemas.microsoft.com/office/drawing/2014/main" id="{F0F6043F-0E1E-47CD-AA18-B79B7805C3DD}"/>
                </a:ext>
              </a:extLst>
            </p:cNvPr>
            <p:cNvSpPr/>
            <p:nvPr/>
          </p:nvSpPr>
          <p:spPr>
            <a:xfrm>
              <a:off x="10878354" y="2619995"/>
              <a:ext cx="401691" cy="401691"/>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solidFill>
              <a:schemeClr val="tx1"/>
            </a:solid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67" name="Freeform: Shape 66">
              <a:extLst>
                <a:ext uri="{FF2B5EF4-FFF2-40B4-BE49-F238E27FC236}">
                  <a16:creationId xmlns:a16="http://schemas.microsoft.com/office/drawing/2014/main" id="{D41CFDAF-39F9-49AE-B996-9F3A800C4102}"/>
                </a:ext>
              </a:extLst>
            </p:cNvPr>
            <p:cNvSpPr/>
            <p:nvPr/>
          </p:nvSpPr>
          <p:spPr>
            <a:xfrm>
              <a:off x="10712138" y="2843695"/>
              <a:ext cx="734126" cy="235474"/>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solidFill>
              <a:schemeClr val="tx1"/>
            </a:solid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68" name="Freeform: Shape 67">
              <a:extLst>
                <a:ext uri="{FF2B5EF4-FFF2-40B4-BE49-F238E27FC236}">
                  <a16:creationId xmlns:a16="http://schemas.microsoft.com/office/drawing/2014/main" id="{C979919A-C1D6-4C85-B843-9039AA50141C}"/>
                </a:ext>
              </a:extLst>
            </p:cNvPr>
            <p:cNvSpPr/>
            <p:nvPr/>
          </p:nvSpPr>
          <p:spPr>
            <a:xfrm>
              <a:off x="10849267" y="3075706"/>
              <a:ext cx="484800" cy="277029"/>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solidFill>
              <a:schemeClr val="tx1"/>
            </a:solid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grpSp>
      <p:grpSp>
        <p:nvGrpSpPr>
          <p:cNvPr id="69" name="Graphic 31">
            <a:extLst>
              <a:ext uri="{FF2B5EF4-FFF2-40B4-BE49-F238E27FC236}">
                <a16:creationId xmlns:a16="http://schemas.microsoft.com/office/drawing/2014/main" id="{DBF75E6D-FD72-4A6C-B7FB-50C3FFC87E4D}"/>
              </a:ext>
            </a:extLst>
          </p:cNvPr>
          <p:cNvGrpSpPr/>
          <p:nvPr/>
        </p:nvGrpSpPr>
        <p:grpSpPr>
          <a:xfrm>
            <a:off x="16232245" y="3257373"/>
            <a:ext cx="424818" cy="442520"/>
            <a:chOff x="643071" y="795382"/>
            <a:chExt cx="502065" cy="522984"/>
          </a:xfrm>
          <a:solidFill>
            <a:schemeClr val="tx1"/>
          </a:solidFill>
        </p:grpSpPr>
        <p:sp>
          <p:nvSpPr>
            <p:cNvPr id="70" name="Freeform: Shape 69">
              <a:extLst>
                <a:ext uri="{FF2B5EF4-FFF2-40B4-BE49-F238E27FC236}">
                  <a16:creationId xmlns:a16="http://schemas.microsoft.com/office/drawing/2014/main" id="{0D02B859-1442-4375-B7B4-81E91F062E92}"/>
                </a:ext>
              </a:extLst>
            </p:cNvPr>
            <p:cNvSpPr/>
            <p:nvPr/>
          </p:nvSpPr>
          <p:spPr>
            <a:xfrm>
              <a:off x="718904" y="787537"/>
              <a:ext cx="428847" cy="533444"/>
            </a:xfrm>
            <a:custGeom>
              <a:avLst/>
              <a:gdLst>
                <a:gd name="connsiteX0" fmla="*/ 415773 w 428847"/>
                <a:gd name="connsiteY0" fmla="*/ 394853 h 533443"/>
                <a:gd name="connsiteX1" fmla="*/ 369750 w 428847"/>
                <a:gd name="connsiteY1" fmla="*/ 394853 h 533443"/>
                <a:gd name="connsiteX2" fmla="*/ 188797 w 428847"/>
                <a:gd name="connsiteY2" fmla="*/ 14121 h 533443"/>
                <a:gd name="connsiteX3" fmla="*/ 179384 w 428847"/>
                <a:gd name="connsiteY3" fmla="*/ 7845 h 533443"/>
                <a:gd name="connsiteX4" fmla="*/ 18304 w 428847"/>
                <a:gd name="connsiteY4" fmla="*/ 7845 h 533443"/>
                <a:gd name="connsiteX5" fmla="*/ 7845 w 428847"/>
                <a:gd name="connsiteY5" fmla="*/ 18304 h 533443"/>
                <a:gd name="connsiteX6" fmla="*/ 7845 w 428847"/>
                <a:gd name="connsiteY6" fmla="*/ 133361 h 533443"/>
                <a:gd name="connsiteX7" fmla="*/ 18304 w 428847"/>
                <a:gd name="connsiteY7" fmla="*/ 143821 h 533443"/>
                <a:gd name="connsiteX8" fmla="*/ 95706 w 428847"/>
                <a:gd name="connsiteY8" fmla="*/ 143821 h 533443"/>
                <a:gd name="connsiteX9" fmla="*/ 277705 w 428847"/>
                <a:gd name="connsiteY9" fmla="*/ 524553 h 533443"/>
                <a:gd name="connsiteX10" fmla="*/ 287118 w 428847"/>
                <a:gd name="connsiteY10" fmla="*/ 530829 h 533443"/>
                <a:gd name="connsiteX11" fmla="*/ 415773 w 428847"/>
                <a:gd name="connsiteY11" fmla="*/ 530829 h 533443"/>
                <a:gd name="connsiteX12" fmla="*/ 426232 w 428847"/>
                <a:gd name="connsiteY12" fmla="*/ 520369 h 533443"/>
                <a:gd name="connsiteX13" fmla="*/ 426232 w 428847"/>
                <a:gd name="connsiteY13" fmla="*/ 405313 h 533443"/>
                <a:gd name="connsiteX14" fmla="*/ 415773 w 428847"/>
                <a:gd name="connsiteY14" fmla="*/ 394853 h 533443"/>
                <a:gd name="connsiteX15" fmla="*/ 405313 w 428847"/>
                <a:gd name="connsiteY15" fmla="*/ 509909 h 533443"/>
                <a:gd name="connsiteX16" fmla="*/ 293394 w 428847"/>
                <a:gd name="connsiteY16" fmla="*/ 509909 h 533443"/>
                <a:gd name="connsiteX17" fmla="*/ 111396 w 428847"/>
                <a:gd name="connsiteY17" fmla="*/ 129177 h 533443"/>
                <a:gd name="connsiteX18" fmla="*/ 101982 w 428847"/>
                <a:gd name="connsiteY18" fmla="*/ 122901 h 533443"/>
                <a:gd name="connsiteX19" fmla="*/ 28764 w 428847"/>
                <a:gd name="connsiteY19" fmla="*/ 122901 h 533443"/>
                <a:gd name="connsiteX20" fmla="*/ 28764 w 428847"/>
                <a:gd name="connsiteY20" fmla="*/ 28764 h 533443"/>
                <a:gd name="connsiteX21" fmla="*/ 173108 w 428847"/>
                <a:gd name="connsiteY21" fmla="*/ 28764 h 533443"/>
                <a:gd name="connsiteX22" fmla="*/ 354060 w 428847"/>
                <a:gd name="connsiteY22" fmla="*/ 409497 h 533443"/>
                <a:gd name="connsiteX23" fmla="*/ 363474 w 428847"/>
                <a:gd name="connsiteY23" fmla="*/ 415772 h 533443"/>
                <a:gd name="connsiteX24" fmla="*/ 405313 w 428847"/>
                <a:gd name="connsiteY24" fmla="*/ 415772 h 533443"/>
                <a:gd name="connsiteX25" fmla="*/ 405313 w 428847"/>
                <a:gd name="connsiteY25" fmla="*/ 509909 h 53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8847" h="533443">
                  <a:moveTo>
                    <a:pt x="415773" y="394853"/>
                  </a:moveTo>
                  <a:lnTo>
                    <a:pt x="369750" y="394853"/>
                  </a:lnTo>
                  <a:lnTo>
                    <a:pt x="188797" y="14121"/>
                  </a:lnTo>
                  <a:cubicBezTo>
                    <a:pt x="186705" y="9937"/>
                    <a:pt x="183568" y="7845"/>
                    <a:pt x="179384" y="7845"/>
                  </a:cubicBezTo>
                  <a:lnTo>
                    <a:pt x="18304" y="7845"/>
                  </a:lnTo>
                  <a:cubicBezTo>
                    <a:pt x="12029" y="7845"/>
                    <a:pt x="7845" y="12029"/>
                    <a:pt x="7845" y="18304"/>
                  </a:cubicBezTo>
                  <a:lnTo>
                    <a:pt x="7845" y="133361"/>
                  </a:lnTo>
                  <a:cubicBezTo>
                    <a:pt x="7845" y="139637"/>
                    <a:pt x="12029" y="143821"/>
                    <a:pt x="18304" y="143821"/>
                  </a:cubicBezTo>
                  <a:lnTo>
                    <a:pt x="95706" y="143821"/>
                  </a:lnTo>
                  <a:lnTo>
                    <a:pt x="277705" y="524553"/>
                  </a:lnTo>
                  <a:cubicBezTo>
                    <a:pt x="279797" y="528737"/>
                    <a:pt x="282935" y="530829"/>
                    <a:pt x="287118" y="530829"/>
                  </a:cubicBezTo>
                  <a:lnTo>
                    <a:pt x="415773" y="530829"/>
                  </a:lnTo>
                  <a:cubicBezTo>
                    <a:pt x="422048" y="530829"/>
                    <a:pt x="426232" y="526645"/>
                    <a:pt x="426232" y="520369"/>
                  </a:cubicBezTo>
                  <a:lnTo>
                    <a:pt x="426232" y="405313"/>
                  </a:lnTo>
                  <a:cubicBezTo>
                    <a:pt x="426232" y="399037"/>
                    <a:pt x="421002" y="394853"/>
                    <a:pt x="415773" y="394853"/>
                  </a:cubicBezTo>
                  <a:close/>
                  <a:moveTo>
                    <a:pt x="405313" y="509909"/>
                  </a:moveTo>
                  <a:lnTo>
                    <a:pt x="293394" y="509909"/>
                  </a:lnTo>
                  <a:lnTo>
                    <a:pt x="111396" y="129177"/>
                  </a:lnTo>
                  <a:cubicBezTo>
                    <a:pt x="109304" y="124993"/>
                    <a:pt x="106166" y="122901"/>
                    <a:pt x="101982" y="122901"/>
                  </a:cubicBezTo>
                  <a:lnTo>
                    <a:pt x="28764" y="122901"/>
                  </a:lnTo>
                  <a:lnTo>
                    <a:pt x="28764" y="28764"/>
                  </a:lnTo>
                  <a:lnTo>
                    <a:pt x="173108" y="28764"/>
                  </a:lnTo>
                  <a:lnTo>
                    <a:pt x="354060" y="409497"/>
                  </a:lnTo>
                  <a:cubicBezTo>
                    <a:pt x="356152" y="412634"/>
                    <a:pt x="359290" y="415772"/>
                    <a:pt x="363474" y="415772"/>
                  </a:cubicBezTo>
                  <a:lnTo>
                    <a:pt x="405313" y="415772"/>
                  </a:lnTo>
                  <a:lnTo>
                    <a:pt x="405313" y="509909"/>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71" name="Freeform: Shape 70">
              <a:extLst>
                <a:ext uri="{FF2B5EF4-FFF2-40B4-BE49-F238E27FC236}">
                  <a16:creationId xmlns:a16="http://schemas.microsoft.com/office/drawing/2014/main" id="{3A19FD2C-BBC6-43E0-8958-93A96875563D}"/>
                </a:ext>
              </a:extLst>
            </p:cNvPr>
            <p:cNvSpPr/>
            <p:nvPr/>
          </p:nvSpPr>
          <p:spPr>
            <a:xfrm>
              <a:off x="634703" y="991501"/>
              <a:ext cx="240573" cy="334710"/>
            </a:xfrm>
            <a:custGeom>
              <a:avLst/>
              <a:gdLst>
                <a:gd name="connsiteX0" fmla="*/ 170493 w 240572"/>
                <a:gd name="connsiteY0" fmla="*/ 14121 h 334709"/>
                <a:gd name="connsiteX1" fmla="*/ 161079 w 240572"/>
                <a:gd name="connsiteY1" fmla="*/ 7845 h 334709"/>
                <a:gd name="connsiteX2" fmla="*/ 151665 w 240572"/>
                <a:gd name="connsiteY2" fmla="*/ 14121 h 334709"/>
                <a:gd name="connsiteX3" fmla="*/ 9414 w 240572"/>
                <a:gd name="connsiteY3" fmla="*/ 311175 h 334709"/>
                <a:gd name="connsiteX4" fmla="*/ 9414 w 240572"/>
                <a:gd name="connsiteY4" fmla="*/ 321635 h 334709"/>
                <a:gd name="connsiteX5" fmla="*/ 18827 w 240572"/>
                <a:gd name="connsiteY5" fmla="*/ 326865 h 334709"/>
                <a:gd name="connsiteX6" fmla="*/ 154803 w 240572"/>
                <a:gd name="connsiteY6" fmla="*/ 326865 h 334709"/>
                <a:gd name="connsiteX7" fmla="*/ 164217 w 240572"/>
                <a:gd name="connsiteY7" fmla="*/ 320589 h 334709"/>
                <a:gd name="connsiteX8" fmla="*/ 238481 w 240572"/>
                <a:gd name="connsiteY8" fmla="*/ 163694 h 334709"/>
                <a:gd name="connsiteX9" fmla="*/ 238481 w 240572"/>
                <a:gd name="connsiteY9" fmla="*/ 154280 h 334709"/>
                <a:gd name="connsiteX10" fmla="*/ 170493 w 240572"/>
                <a:gd name="connsiteY10" fmla="*/ 14121 h 334709"/>
                <a:gd name="connsiteX11" fmla="*/ 147482 w 240572"/>
                <a:gd name="connsiteY11" fmla="*/ 305946 h 334709"/>
                <a:gd name="connsiteX12" fmla="*/ 35563 w 240572"/>
                <a:gd name="connsiteY12" fmla="*/ 305946 h 334709"/>
                <a:gd name="connsiteX13" fmla="*/ 161079 w 240572"/>
                <a:gd name="connsiteY13" fmla="*/ 42362 h 334709"/>
                <a:gd name="connsiteX14" fmla="*/ 217562 w 240572"/>
                <a:gd name="connsiteY14" fmla="*/ 159510 h 334709"/>
                <a:gd name="connsiteX15" fmla="*/ 147482 w 240572"/>
                <a:gd name="connsiteY15" fmla="*/ 305946 h 3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572" h="334709">
                  <a:moveTo>
                    <a:pt x="170493" y="14121"/>
                  </a:moveTo>
                  <a:cubicBezTo>
                    <a:pt x="168401" y="10983"/>
                    <a:pt x="165263" y="7845"/>
                    <a:pt x="161079" y="7845"/>
                  </a:cubicBezTo>
                  <a:cubicBezTo>
                    <a:pt x="156895" y="7845"/>
                    <a:pt x="153757" y="9937"/>
                    <a:pt x="151665" y="14121"/>
                  </a:cubicBezTo>
                  <a:lnTo>
                    <a:pt x="9414" y="311175"/>
                  </a:lnTo>
                  <a:cubicBezTo>
                    <a:pt x="7322" y="314313"/>
                    <a:pt x="7322" y="318497"/>
                    <a:pt x="9414" y="321635"/>
                  </a:cubicBezTo>
                  <a:cubicBezTo>
                    <a:pt x="11506" y="324773"/>
                    <a:pt x="14644" y="326865"/>
                    <a:pt x="18827" y="326865"/>
                  </a:cubicBezTo>
                  <a:lnTo>
                    <a:pt x="154803" y="326865"/>
                  </a:lnTo>
                  <a:cubicBezTo>
                    <a:pt x="158987" y="326865"/>
                    <a:pt x="162125" y="324773"/>
                    <a:pt x="164217" y="320589"/>
                  </a:cubicBezTo>
                  <a:lnTo>
                    <a:pt x="238481" y="163694"/>
                  </a:lnTo>
                  <a:cubicBezTo>
                    <a:pt x="239527" y="160556"/>
                    <a:pt x="239527" y="157418"/>
                    <a:pt x="238481" y="154280"/>
                  </a:cubicBezTo>
                  <a:lnTo>
                    <a:pt x="170493" y="14121"/>
                  </a:lnTo>
                  <a:close/>
                  <a:moveTo>
                    <a:pt x="147482" y="305946"/>
                  </a:moveTo>
                  <a:lnTo>
                    <a:pt x="35563" y="305946"/>
                  </a:lnTo>
                  <a:lnTo>
                    <a:pt x="161079" y="42362"/>
                  </a:lnTo>
                  <a:lnTo>
                    <a:pt x="217562" y="159510"/>
                  </a:lnTo>
                  <a:lnTo>
                    <a:pt x="147482" y="305946"/>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grpSp>
      <p:sp>
        <p:nvSpPr>
          <p:cNvPr id="72" name="Graphic 3">
            <a:extLst>
              <a:ext uri="{FF2B5EF4-FFF2-40B4-BE49-F238E27FC236}">
                <a16:creationId xmlns:a16="http://schemas.microsoft.com/office/drawing/2014/main" id="{51EF6DCD-EA0E-487F-AE9E-D87E421BDFE3}"/>
              </a:ext>
            </a:extLst>
          </p:cNvPr>
          <p:cNvSpPr/>
          <p:nvPr/>
        </p:nvSpPr>
        <p:spPr>
          <a:xfrm>
            <a:off x="16214760" y="5519354"/>
            <a:ext cx="459788" cy="468298"/>
          </a:xfrm>
          <a:custGeom>
            <a:avLst/>
            <a:gdLst>
              <a:gd name="connsiteX0" fmla="*/ 464344 w 466725"/>
              <a:gd name="connsiteY0" fmla="*/ 270034 h 485775"/>
              <a:gd name="connsiteX1" fmla="*/ 418624 w 466725"/>
              <a:gd name="connsiteY1" fmla="*/ 228124 h 485775"/>
              <a:gd name="connsiteX2" fmla="*/ 437674 w 466725"/>
              <a:gd name="connsiteY2" fmla="*/ 88106 h 485775"/>
              <a:gd name="connsiteX3" fmla="*/ 437674 w 466725"/>
              <a:gd name="connsiteY3" fmla="*/ 84296 h 485775"/>
              <a:gd name="connsiteX4" fmla="*/ 437674 w 466725"/>
              <a:gd name="connsiteY4" fmla="*/ 84296 h 485775"/>
              <a:gd name="connsiteX5" fmla="*/ 437674 w 466725"/>
              <a:gd name="connsiteY5" fmla="*/ 82391 h 485775"/>
              <a:gd name="connsiteX6" fmla="*/ 222409 w 466725"/>
              <a:gd name="connsiteY6" fmla="*/ 7144 h 485775"/>
              <a:gd name="connsiteX7" fmla="*/ 7144 w 466725"/>
              <a:gd name="connsiteY7" fmla="*/ 82391 h 485775"/>
              <a:gd name="connsiteX8" fmla="*/ 7144 w 466725"/>
              <a:gd name="connsiteY8" fmla="*/ 84296 h 485775"/>
              <a:gd name="connsiteX9" fmla="*/ 8096 w 466725"/>
              <a:gd name="connsiteY9" fmla="*/ 87154 h 485775"/>
              <a:gd name="connsiteX10" fmla="*/ 8096 w 466725"/>
              <a:gd name="connsiteY10" fmla="*/ 88106 h 485775"/>
              <a:gd name="connsiteX11" fmla="*/ 53816 w 466725"/>
              <a:gd name="connsiteY11" fmla="*/ 430054 h 485775"/>
              <a:gd name="connsiteX12" fmla="*/ 222409 w 466725"/>
              <a:gd name="connsiteY12" fmla="*/ 483394 h 485775"/>
              <a:gd name="connsiteX13" fmla="*/ 323374 w 466725"/>
              <a:gd name="connsiteY13" fmla="*/ 472916 h 485775"/>
              <a:gd name="connsiteX14" fmla="*/ 354806 w 466725"/>
              <a:gd name="connsiteY14" fmla="*/ 463391 h 485775"/>
              <a:gd name="connsiteX15" fmla="*/ 390049 w 466725"/>
              <a:gd name="connsiteY15" fmla="*/ 430054 h 485775"/>
              <a:gd name="connsiteX16" fmla="*/ 409099 w 466725"/>
              <a:gd name="connsiteY16" fmla="*/ 289084 h 485775"/>
              <a:gd name="connsiteX17" fmla="*/ 437674 w 466725"/>
              <a:gd name="connsiteY17" fmla="*/ 292894 h 485775"/>
              <a:gd name="connsiteX18" fmla="*/ 459581 w 466725"/>
              <a:gd name="connsiteY18" fmla="*/ 285274 h 485775"/>
              <a:gd name="connsiteX19" fmla="*/ 464344 w 466725"/>
              <a:gd name="connsiteY19" fmla="*/ 270034 h 485775"/>
              <a:gd name="connsiteX20" fmla="*/ 222409 w 466725"/>
              <a:gd name="connsiteY20" fmla="*/ 26194 h 485775"/>
              <a:gd name="connsiteX21" fmla="*/ 417671 w 466725"/>
              <a:gd name="connsiteY21" fmla="*/ 82391 h 485775"/>
              <a:gd name="connsiteX22" fmla="*/ 417671 w 466725"/>
              <a:gd name="connsiteY22" fmla="*/ 85249 h 485775"/>
              <a:gd name="connsiteX23" fmla="*/ 222409 w 466725"/>
              <a:gd name="connsiteY23" fmla="*/ 131921 h 485775"/>
              <a:gd name="connsiteX24" fmla="*/ 123349 w 466725"/>
              <a:gd name="connsiteY24" fmla="*/ 124301 h 485775"/>
              <a:gd name="connsiteX25" fmla="*/ 27146 w 466725"/>
              <a:gd name="connsiteY25" fmla="*/ 84296 h 485775"/>
              <a:gd name="connsiteX26" fmla="*/ 26194 w 466725"/>
              <a:gd name="connsiteY26" fmla="*/ 83344 h 485775"/>
              <a:gd name="connsiteX27" fmla="*/ 26194 w 466725"/>
              <a:gd name="connsiteY27" fmla="*/ 82391 h 485775"/>
              <a:gd name="connsiteX28" fmla="*/ 222409 w 466725"/>
              <a:gd name="connsiteY28" fmla="*/ 26194 h 485775"/>
              <a:gd name="connsiteX29" fmla="*/ 370999 w 466725"/>
              <a:gd name="connsiteY29" fmla="*/ 428149 h 485775"/>
              <a:gd name="connsiteX30" fmla="*/ 370999 w 466725"/>
              <a:gd name="connsiteY30" fmla="*/ 429101 h 485775"/>
              <a:gd name="connsiteX31" fmla="*/ 347186 w 466725"/>
              <a:gd name="connsiteY31" fmla="*/ 445294 h 485775"/>
              <a:gd name="connsiteX32" fmla="*/ 318611 w 466725"/>
              <a:gd name="connsiteY32" fmla="*/ 453866 h 485775"/>
              <a:gd name="connsiteX33" fmla="*/ 222409 w 466725"/>
              <a:gd name="connsiteY33" fmla="*/ 464344 h 485775"/>
              <a:gd name="connsiteX34" fmla="*/ 72866 w 466725"/>
              <a:gd name="connsiteY34" fmla="*/ 429101 h 485775"/>
              <a:gd name="connsiteX35" fmla="*/ 72866 w 466725"/>
              <a:gd name="connsiteY35" fmla="*/ 428149 h 485775"/>
              <a:gd name="connsiteX36" fmla="*/ 30956 w 466725"/>
              <a:gd name="connsiteY36" fmla="*/ 114776 h 485775"/>
              <a:gd name="connsiteX37" fmla="*/ 31909 w 466725"/>
              <a:gd name="connsiteY37" fmla="*/ 114776 h 485775"/>
              <a:gd name="connsiteX38" fmla="*/ 38576 w 466725"/>
              <a:gd name="connsiteY38" fmla="*/ 118586 h 485775"/>
              <a:gd name="connsiteX39" fmla="*/ 40481 w 466725"/>
              <a:gd name="connsiteY39" fmla="*/ 119539 h 485775"/>
              <a:gd name="connsiteX40" fmla="*/ 45244 w 466725"/>
              <a:gd name="connsiteY40" fmla="*/ 122396 h 485775"/>
              <a:gd name="connsiteX41" fmla="*/ 48101 w 466725"/>
              <a:gd name="connsiteY41" fmla="*/ 123349 h 485775"/>
              <a:gd name="connsiteX42" fmla="*/ 55721 w 466725"/>
              <a:gd name="connsiteY42" fmla="*/ 126206 h 485775"/>
              <a:gd name="connsiteX43" fmla="*/ 59531 w 466725"/>
              <a:gd name="connsiteY43" fmla="*/ 127159 h 485775"/>
              <a:gd name="connsiteX44" fmla="*/ 64294 w 466725"/>
              <a:gd name="connsiteY44" fmla="*/ 129064 h 485775"/>
              <a:gd name="connsiteX45" fmla="*/ 68104 w 466725"/>
              <a:gd name="connsiteY45" fmla="*/ 130016 h 485775"/>
              <a:gd name="connsiteX46" fmla="*/ 75724 w 466725"/>
              <a:gd name="connsiteY46" fmla="*/ 131921 h 485775"/>
              <a:gd name="connsiteX47" fmla="*/ 80486 w 466725"/>
              <a:gd name="connsiteY47" fmla="*/ 132874 h 485775"/>
              <a:gd name="connsiteX48" fmla="*/ 85249 w 466725"/>
              <a:gd name="connsiteY48" fmla="*/ 133826 h 485775"/>
              <a:gd name="connsiteX49" fmla="*/ 90011 w 466725"/>
              <a:gd name="connsiteY49" fmla="*/ 134779 h 485775"/>
              <a:gd name="connsiteX50" fmla="*/ 98584 w 466725"/>
              <a:gd name="connsiteY50" fmla="*/ 136684 h 485775"/>
              <a:gd name="connsiteX51" fmla="*/ 104299 w 466725"/>
              <a:gd name="connsiteY51" fmla="*/ 137636 h 485775"/>
              <a:gd name="connsiteX52" fmla="*/ 110014 w 466725"/>
              <a:gd name="connsiteY52" fmla="*/ 138589 h 485775"/>
              <a:gd name="connsiteX53" fmla="*/ 114776 w 466725"/>
              <a:gd name="connsiteY53" fmla="*/ 139541 h 485775"/>
              <a:gd name="connsiteX54" fmla="*/ 124301 w 466725"/>
              <a:gd name="connsiteY54" fmla="*/ 141446 h 485775"/>
              <a:gd name="connsiteX55" fmla="*/ 130016 w 466725"/>
              <a:gd name="connsiteY55" fmla="*/ 142399 h 485775"/>
              <a:gd name="connsiteX56" fmla="*/ 136684 w 466725"/>
              <a:gd name="connsiteY56" fmla="*/ 143351 h 485775"/>
              <a:gd name="connsiteX57" fmla="*/ 141446 w 466725"/>
              <a:gd name="connsiteY57" fmla="*/ 144304 h 485775"/>
              <a:gd name="connsiteX58" fmla="*/ 151924 w 466725"/>
              <a:gd name="connsiteY58" fmla="*/ 145256 h 485775"/>
              <a:gd name="connsiteX59" fmla="*/ 156686 w 466725"/>
              <a:gd name="connsiteY59" fmla="*/ 145256 h 485775"/>
              <a:gd name="connsiteX60" fmla="*/ 165259 w 466725"/>
              <a:gd name="connsiteY60" fmla="*/ 146209 h 485775"/>
              <a:gd name="connsiteX61" fmla="*/ 168116 w 466725"/>
              <a:gd name="connsiteY61" fmla="*/ 146209 h 485775"/>
              <a:gd name="connsiteX62" fmla="*/ 179546 w 466725"/>
              <a:gd name="connsiteY62" fmla="*/ 147161 h 485775"/>
              <a:gd name="connsiteX63" fmla="*/ 183356 w 466725"/>
              <a:gd name="connsiteY63" fmla="*/ 147161 h 485775"/>
              <a:gd name="connsiteX64" fmla="*/ 193834 w 466725"/>
              <a:gd name="connsiteY64" fmla="*/ 148114 h 485775"/>
              <a:gd name="connsiteX65" fmla="*/ 194786 w 466725"/>
              <a:gd name="connsiteY65" fmla="*/ 148114 h 485775"/>
              <a:gd name="connsiteX66" fmla="*/ 207169 w 466725"/>
              <a:gd name="connsiteY66" fmla="*/ 148114 h 485775"/>
              <a:gd name="connsiteX67" fmla="*/ 210026 w 466725"/>
              <a:gd name="connsiteY67" fmla="*/ 148114 h 485775"/>
              <a:gd name="connsiteX68" fmla="*/ 222409 w 466725"/>
              <a:gd name="connsiteY68" fmla="*/ 148114 h 485775"/>
              <a:gd name="connsiteX69" fmla="*/ 234791 w 466725"/>
              <a:gd name="connsiteY69" fmla="*/ 148114 h 485775"/>
              <a:gd name="connsiteX70" fmla="*/ 237649 w 466725"/>
              <a:gd name="connsiteY70" fmla="*/ 148114 h 485775"/>
              <a:gd name="connsiteX71" fmla="*/ 250031 w 466725"/>
              <a:gd name="connsiteY71" fmla="*/ 148114 h 485775"/>
              <a:gd name="connsiteX72" fmla="*/ 251936 w 466725"/>
              <a:gd name="connsiteY72" fmla="*/ 148114 h 485775"/>
              <a:gd name="connsiteX73" fmla="*/ 261461 w 466725"/>
              <a:gd name="connsiteY73" fmla="*/ 147161 h 485775"/>
              <a:gd name="connsiteX74" fmla="*/ 266224 w 466725"/>
              <a:gd name="connsiteY74" fmla="*/ 147161 h 485775"/>
              <a:gd name="connsiteX75" fmla="*/ 274796 w 466725"/>
              <a:gd name="connsiteY75" fmla="*/ 146209 h 485775"/>
              <a:gd name="connsiteX76" fmla="*/ 282416 w 466725"/>
              <a:gd name="connsiteY76" fmla="*/ 145256 h 485775"/>
              <a:gd name="connsiteX77" fmla="*/ 288131 w 466725"/>
              <a:gd name="connsiteY77" fmla="*/ 144304 h 485775"/>
              <a:gd name="connsiteX78" fmla="*/ 294799 w 466725"/>
              <a:gd name="connsiteY78" fmla="*/ 143351 h 485775"/>
              <a:gd name="connsiteX79" fmla="*/ 296704 w 466725"/>
              <a:gd name="connsiteY79" fmla="*/ 143351 h 485775"/>
              <a:gd name="connsiteX80" fmla="*/ 311944 w 466725"/>
              <a:gd name="connsiteY80" fmla="*/ 141446 h 485775"/>
              <a:gd name="connsiteX81" fmla="*/ 312896 w 466725"/>
              <a:gd name="connsiteY81" fmla="*/ 141446 h 485775"/>
              <a:gd name="connsiteX82" fmla="*/ 394811 w 466725"/>
              <a:gd name="connsiteY82" fmla="*/ 121444 h 485775"/>
              <a:gd name="connsiteX83" fmla="*/ 395764 w 466725"/>
              <a:gd name="connsiteY83" fmla="*/ 121444 h 485775"/>
              <a:gd name="connsiteX84" fmla="*/ 399574 w 466725"/>
              <a:gd name="connsiteY84" fmla="*/ 119539 h 485775"/>
              <a:gd name="connsiteX85" fmla="*/ 405289 w 466725"/>
              <a:gd name="connsiteY85" fmla="*/ 116681 h 485775"/>
              <a:gd name="connsiteX86" fmla="*/ 406241 w 466725"/>
              <a:gd name="connsiteY86" fmla="*/ 115729 h 485775"/>
              <a:gd name="connsiteX87" fmla="*/ 413861 w 466725"/>
              <a:gd name="connsiteY87" fmla="*/ 111919 h 485775"/>
              <a:gd name="connsiteX88" fmla="*/ 392906 w 466725"/>
              <a:gd name="connsiteY88" fmla="*/ 264319 h 485775"/>
              <a:gd name="connsiteX89" fmla="*/ 243364 w 466725"/>
              <a:gd name="connsiteY89" fmla="*/ 202406 h 485775"/>
              <a:gd name="connsiteX90" fmla="*/ 243364 w 466725"/>
              <a:gd name="connsiteY90" fmla="*/ 202406 h 485775"/>
              <a:gd name="connsiteX91" fmla="*/ 221456 w 466725"/>
              <a:gd name="connsiteY91" fmla="*/ 180499 h 485775"/>
              <a:gd name="connsiteX92" fmla="*/ 199549 w 466725"/>
              <a:gd name="connsiteY92" fmla="*/ 202406 h 485775"/>
              <a:gd name="connsiteX93" fmla="*/ 221456 w 466725"/>
              <a:gd name="connsiteY93" fmla="*/ 224314 h 485775"/>
              <a:gd name="connsiteX94" fmla="*/ 233839 w 466725"/>
              <a:gd name="connsiteY94" fmla="*/ 219551 h 485775"/>
              <a:gd name="connsiteX95" fmla="*/ 390049 w 466725"/>
              <a:gd name="connsiteY95" fmla="*/ 283369 h 485775"/>
              <a:gd name="connsiteX96" fmla="*/ 370999 w 466725"/>
              <a:gd name="connsiteY96" fmla="*/ 428149 h 485775"/>
              <a:gd name="connsiteX97" fmla="*/ 224314 w 466725"/>
              <a:gd name="connsiteY97" fmla="*/ 202406 h 485775"/>
              <a:gd name="connsiteX98" fmla="*/ 219551 w 466725"/>
              <a:gd name="connsiteY98" fmla="*/ 202406 h 485775"/>
              <a:gd name="connsiteX99" fmla="*/ 222409 w 466725"/>
              <a:gd name="connsiteY99" fmla="*/ 199549 h 485775"/>
              <a:gd name="connsiteX100" fmla="*/ 224314 w 466725"/>
              <a:gd name="connsiteY100" fmla="*/ 202406 h 485775"/>
              <a:gd name="connsiteX101" fmla="*/ 411956 w 466725"/>
              <a:gd name="connsiteY101" fmla="*/ 270034 h 485775"/>
              <a:gd name="connsiteX102" fmla="*/ 414814 w 466725"/>
              <a:gd name="connsiteY102" fmla="*/ 249079 h 485775"/>
              <a:gd name="connsiteX103" fmla="*/ 444341 w 466725"/>
              <a:gd name="connsiteY103" fmla="*/ 272891 h 485775"/>
              <a:gd name="connsiteX104" fmla="*/ 411956 w 466725"/>
              <a:gd name="connsiteY104" fmla="*/ 27003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6725" h="485775">
                <a:moveTo>
                  <a:pt x="464344" y="270034"/>
                </a:moveTo>
                <a:cubicBezTo>
                  <a:pt x="462439" y="257651"/>
                  <a:pt x="447199" y="245269"/>
                  <a:pt x="418624" y="228124"/>
                </a:cubicBezTo>
                <a:lnTo>
                  <a:pt x="437674" y="88106"/>
                </a:lnTo>
                <a:cubicBezTo>
                  <a:pt x="437674" y="86201"/>
                  <a:pt x="437674" y="85249"/>
                  <a:pt x="437674" y="84296"/>
                </a:cubicBezTo>
                <a:lnTo>
                  <a:pt x="437674" y="84296"/>
                </a:lnTo>
                <a:lnTo>
                  <a:pt x="437674" y="82391"/>
                </a:lnTo>
                <a:cubicBezTo>
                  <a:pt x="436721" y="38576"/>
                  <a:pt x="324326" y="7144"/>
                  <a:pt x="222409" y="7144"/>
                </a:cubicBezTo>
                <a:cubicBezTo>
                  <a:pt x="120491" y="7144"/>
                  <a:pt x="7144" y="38576"/>
                  <a:pt x="7144" y="82391"/>
                </a:cubicBezTo>
                <a:cubicBezTo>
                  <a:pt x="7144" y="83344"/>
                  <a:pt x="7144" y="83344"/>
                  <a:pt x="7144" y="84296"/>
                </a:cubicBezTo>
                <a:lnTo>
                  <a:pt x="8096" y="87154"/>
                </a:lnTo>
                <a:cubicBezTo>
                  <a:pt x="8096" y="87154"/>
                  <a:pt x="8096" y="88106"/>
                  <a:pt x="8096" y="88106"/>
                </a:cubicBezTo>
                <a:lnTo>
                  <a:pt x="53816" y="430054"/>
                </a:lnTo>
                <a:cubicBezTo>
                  <a:pt x="54769" y="469106"/>
                  <a:pt x="157639" y="483394"/>
                  <a:pt x="222409" y="483394"/>
                </a:cubicBezTo>
                <a:cubicBezTo>
                  <a:pt x="256699" y="483394"/>
                  <a:pt x="290036" y="480536"/>
                  <a:pt x="323374" y="472916"/>
                </a:cubicBezTo>
                <a:cubicBezTo>
                  <a:pt x="333851" y="471011"/>
                  <a:pt x="344329" y="467201"/>
                  <a:pt x="354806" y="463391"/>
                </a:cubicBezTo>
                <a:cubicBezTo>
                  <a:pt x="377666" y="453866"/>
                  <a:pt x="390049" y="443389"/>
                  <a:pt x="390049" y="430054"/>
                </a:cubicBezTo>
                <a:lnTo>
                  <a:pt x="409099" y="289084"/>
                </a:lnTo>
                <a:cubicBezTo>
                  <a:pt x="418624" y="290989"/>
                  <a:pt x="428149" y="292894"/>
                  <a:pt x="437674" y="292894"/>
                </a:cubicBezTo>
                <a:cubicBezTo>
                  <a:pt x="446246" y="293846"/>
                  <a:pt x="453866" y="290989"/>
                  <a:pt x="459581" y="285274"/>
                </a:cubicBezTo>
                <a:cubicBezTo>
                  <a:pt x="463391" y="280511"/>
                  <a:pt x="465296" y="275749"/>
                  <a:pt x="464344" y="270034"/>
                </a:cubicBezTo>
                <a:close/>
                <a:moveTo>
                  <a:pt x="222409" y="26194"/>
                </a:moveTo>
                <a:cubicBezTo>
                  <a:pt x="336709" y="26194"/>
                  <a:pt x="416719" y="62389"/>
                  <a:pt x="417671" y="82391"/>
                </a:cubicBezTo>
                <a:lnTo>
                  <a:pt x="417671" y="85249"/>
                </a:lnTo>
                <a:cubicBezTo>
                  <a:pt x="411956" y="105251"/>
                  <a:pt x="334804" y="131921"/>
                  <a:pt x="222409" y="131921"/>
                </a:cubicBezTo>
                <a:cubicBezTo>
                  <a:pt x="185261" y="131921"/>
                  <a:pt x="151924" y="129064"/>
                  <a:pt x="123349" y="124301"/>
                </a:cubicBezTo>
                <a:cubicBezTo>
                  <a:pt x="66199" y="114776"/>
                  <a:pt x="30956" y="97631"/>
                  <a:pt x="27146" y="84296"/>
                </a:cubicBezTo>
                <a:cubicBezTo>
                  <a:pt x="27146" y="84296"/>
                  <a:pt x="26194" y="83344"/>
                  <a:pt x="26194" y="83344"/>
                </a:cubicBezTo>
                <a:lnTo>
                  <a:pt x="26194" y="82391"/>
                </a:lnTo>
                <a:cubicBezTo>
                  <a:pt x="27146" y="62389"/>
                  <a:pt x="108109" y="26194"/>
                  <a:pt x="222409" y="26194"/>
                </a:cubicBezTo>
                <a:close/>
                <a:moveTo>
                  <a:pt x="370999" y="428149"/>
                </a:moveTo>
                <a:cubicBezTo>
                  <a:pt x="370999" y="428149"/>
                  <a:pt x="370999" y="429101"/>
                  <a:pt x="370999" y="429101"/>
                </a:cubicBezTo>
                <a:cubicBezTo>
                  <a:pt x="370999" y="431959"/>
                  <a:pt x="366236" y="438626"/>
                  <a:pt x="347186" y="445294"/>
                </a:cubicBezTo>
                <a:cubicBezTo>
                  <a:pt x="337661" y="449104"/>
                  <a:pt x="328136" y="451961"/>
                  <a:pt x="318611" y="453866"/>
                </a:cubicBezTo>
                <a:cubicBezTo>
                  <a:pt x="287179" y="461486"/>
                  <a:pt x="254794" y="464344"/>
                  <a:pt x="222409" y="464344"/>
                </a:cubicBezTo>
                <a:cubicBezTo>
                  <a:pt x="130969" y="464344"/>
                  <a:pt x="72866" y="441484"/>
                  <a:pt x="72866" y="429101"/>
                </a:cubicBezTo>
                <a:cubicBezTo>
                  <a:pt x="72866" y="429101"/>
                  <a:pt x="72866" y="428149"/>
                  <a:pt x="72866" y="428149"/>
                </a:cubicBezTo>
                <a:lnTo>
                  <a:pt x="30956" y="114776"/>
                </a:lnTo>
                <a:cubicBezTo>
                  <a:pt x="30956" y="114776"/>
                  <a:pt x="31909" y="114776"/>
                  <a:pt x="31909" y="114776"/>
                </a:cubicBezTo>
                <a:cubicBezTo>
                  <a:pt x="33814" y="115729"/>
                  <a:pt x="35719" y="117634"/>
                  <a:pt x="38576" y="118586"/>
                </a:cubicBezTo>
                <a:cubicBezTo>
                  <a:pt x="39529" y="118586"/>
                  <a:pt x="39529" y="119539"/>
                  <a:pt x="40481" y="119539"/>
                </a:cubicBezTo>
                <a:cubicBezTo>
                  <a:pt x="41434" y="120491"/>
                  <a:pt x="43339" y="121444"/>
                  <a:pt x="45244" y="122396"/>
                </a:cubicBezTo>
                <a:cubicBezTo>
                  <a:pt x="46196" y="122396"/>
                  <a:pt x="47149" y="123349"/>
                  <a:pt x="48101" y="123349"/>
                </a:cubicBezTo>
                <a:cubicBezTo>
                  <a:pt x="50006" y="124301"/>
                  <a:pt x="52864" y="125254"/>
                  <a:pt x="55721" y="126206"/>
                </a:cubicBezTo>
                <a:cubicBezTo>
                  <a:pt x="56674" y="126206"/>
                  <a:pt x="57626" y="127159"/>
                  <a:pt x="59531" y="127159"/>
                </a:cubicBezTo>
                <a:cubicBezTo>
                  <a:pt x="61436" y="128111"/>
                  <a:pt x="63341" y="128111"/>
                  <a:pt x="64294" y="129064"/>
                </a:cubicBezTo>
                <a:cubicBezTo>
                  <a:pt x="65246" y="129064"/>
                  <a:pt x="67151" y="130016"/>
                  <a:pt x="68104" y="130016"/>
                </a:cubicBezTo>
                <a:cubicBezTo>
                  <a:pt x="70961" y="130969"/>
                  <a:pt x="72866" y="131921"/>
                  <a:pt x="75724" y="131921"/>
                </a:cubicBezTo>
                <a:cubicBezTo>
                  <a:pt x="77629" y="131921"/>
                  <a:pt x="78581" y="132874"/>
                  <a:pt x="80486" y="132874"/>
                </a:cubicBezTo>
                <a:cubicBezTo>
                  <a:pt x="82391" y="132874"/>
                  <a:pt x="83344" y="133826"/>
                  <a:pt x="85249" y="133826"/>
                </a:cubicBezTo>
                <a:cubicBezTo>
                  <a:pt x="87154" y="133826"/>
                  <a:pt x="88106" y="134779"/>
                  <a:pt x="90011" y="134779"/>
                </a:cubicBezTo>
                <a:cubicBezTo>
                  <a:pt x="92869" y="135731"/>
                  <a:pt x="95726" y="135731"/>
                  <a:pt x="98584" y="136684"/>
                </a:cubicBezTo>
                <a:cubicBezTo>
                  <a:pt x="100489" y="136684"/>
                  <a:pt x="102394" y="137636"/>
                  <a:pt x="104299" y="137636"/>
                </a:cubicBezTo>
                <a:cubicBezTo>
                  <a:pt x="106204" y="137636"/>
                  <a:pt x="108109" y="138589"/>
                  <a:pt x="110014" y="138589"/>
                </a:cubicBezTo>
                <a:cubicBezTo>
                  <a:pt x="111919" y="138589"/>
                  <a:pt x="113824" y="139541"/>
                  <a:pt x="114776" y="139541"/>
                </a:cubicBezTo>
                <a:cubicBezTo>
                  <a:pt x="117634" y="140494"/>
                  <a:pt x="120491" y="140494"/>
                  <a:pt x="124301" y="141446"/>
                </a:cubicBezTo>
                <a:cubicBezTo>
                  <a:pt x="126206" y="141446"/>
                  <a:pt x="128111" y="142399"/>
                  <a:pt x="130016" y="142399"/>
                </a:cubicBezTo>
                <a:cubicBezTo>
                  <a:pt x="131921" y="142399"/>
                  <a:pt x="134779" y="143351"/>
                  <a:pt x="136684" y="143351"/>
                </a:cubicBezTo>
                <a:cubicBezTo>
                  <a:pt x="138589" y="143351"/>
                  <a:pt x="139541" y="143351"/>
                  <a:pt x="141446" y="144304"/>
                </a:cubicBezTo>
                <a:cubicBezTo>
                  <a:pt x="145256" y="144304"/>
                  <a:pt x="148114" y="145256"/>
                  <a:pt x="151924" y="145256"/>
                </a:cubicBezTo>
                <a:cubicBezTo>
                  <a:pt x="153829" y="145256"/>
                  <a:pt x="154781" y="145256"/>
                  <a:pt x="156686" y="145256"/>
                </a:cubicBezTo>
                <a:cubicBezTo>
                  <a:pt x="159544" y="145256"/>
                  <a:pt x="162401" y="146209"/>
                  <a:pt x="165259" y="146209"/>
                </a:cubicBezTo>
                <a:cubicBezTo>
                  <a:pt x="166211" y="146209"/>
                  <a:pt x="167164" y="146209"/>
                  <a:pt x="168116" y="146209"/>
                </a:cubicBezTo>
                <a:cubicBezTo>
                  <a:pt x="171926" y="146209"/>
                  <a:pt x="175736" y="147161"/>
                  <a:pt x="179546" y="147161"/>
                </a:cubicBezTo>
                <a:cubicBezTo>
                  <a:pt x="180499" y="147161"/>
                  <a:pt x="182404" y="147161"/>
                  <a:pt x="183356" y="147161"/>
                </a:cubicBezTo>
                <a:cubicBezTo>
                  <a:pt x="187166" y="147161"/>
                  <a:pt x="190976" y="147161"/>
                  <a:pt x="193834" y="148114"/>
                </a:cubicBezTo>
                <a:cubicBezTo>
                  <a:pt x="193834" y="148114"/>
                  <a:pt x="194786" y="148114"/>
                  <a:pt x="194786" y="148114"/>
                </a:cubicBezTo>
                <a:cubicBezTo>
                  <a:pt x="198596" y="148114"/>
                  <a:pt x="202406" y="148114"/>
                  <a:pt x="207169" y="148114"/>
                </a:cubicBezTo>
                <a:cubicBezTo>
                  <a:pt x="208121" y="148114"/>
                  <a:pt x="209074" y="148114"/>
                  <a:pt x="210026" y="148114"/>
                </a:cubicBezTo>
                <a:cubicBezTo>
                  <a:pt x="213836" y="148114"/>
                  <a:pt x="218599" y="148114"/>
                  <a:pt x="222409" y="148114"/>
                </a:cubicBezTo>
                <a:cubicBezTo>
                  <a:pt x="226219" y="148114"/>
                  <a:pt x="230981" y="148114"/>
                  <a:pt x="234791" y="148114"/>
                </a:cubicBezTo>
                <a:cubicBezTo>
                  <a:pt x="235744" y="148114"/>
                  <a:pt x="236696" y="148114"/>
                  <a:pt x="237649" y="148114"/>
                </a:cubicBezTo>
                <a:cubicBezTo>
                  <a:pt x="241459" y="148114"/>
                  <a:pt x="245269" y="148114"/>
                  <a:pt x="250031" y="148114"/>
                </a:cubicBezTo>
                <a:cubicBezTo>
                  <a:pt x="250984" y="148114"/>
                  <a:pt x="250984" y="148114"/>
                  <a:pt x="251936" y="148114"/>
                </a:cubicBezTo>
                <a:cubicBezTo>
                  <a:pt x="254794" y="148114"/>
                  <a:pt x="258604" y="148114"/>
                  <a:pt x="261461" y="147161"/>
                </a:cubicBezTo>
                <a:cubicBezTo>
                  <a:pt x="263366" y="147161"/>
                  <a:pt x="264319" y="147161"/>
                  <a:pt x="266224" y="147161"/>
                </a:cubicBezTo>
                <a:cubicBezTo>
                  <a:pt x="269081" y="147161"/>
                  <a:pt x="271939" y="147161"/>
                  <a:pt x="274796" y="146209"/>
                </a:cubicBezTo>
                <a:cubicBezTo>
                  <a:pt x="277654" y="146209"/>
                  <a:pt x="279559" y="146209"/>
                  <a:pt x="282416" y="145256"/>
                </a:cubicBezTo>
                <a:cubicBezTo>
                  <a:pt x="284321" y="145256"/>
                  <a:pt x="286226" y="145256"/>
                  <a:pt x="288131" y="144304"/>
                </a:cubicBezTo>
                <a:cubicBezTo>
                  <a:pt x="290036" y="144304"/>
                  <a:pt x="292894" y="144304"/>
                  <a:pt x="294799" y="143351"/>
                </a:cubicBezTo>
                <a:cubicBezTo>
                  <a:pt x="295751" y="143351"/>
                  <a:pt x="295751" y="143351"/>
                  <a:pt x="296704" y="143351"/>
                </a:cubicBezTo>
                <a:cubicBezTo>
                  <a:pt x="301466" y="142399"/>
                  <a:pt x="307181" y="142399"/>
                  <a:pt x="311944" y="141446"/>
                </a:cubicBezTo>
                <a:cubicBezTo>
                  <a:pt x="311944" y="141446"/>
                  <a:pt x="311944" y="141446"/>
                  <a:pt x="312896" y="141446"/>
                </a:cubicBezTo>
                <a:cubicBezTo>
                  <a:pt x="344329" y="136684"/>
                  <a:pt x="372904" y="130016"/>
                  <a:pt x="394811" y="121444"/>
                </a:cubicBezTo>
                <a:cubicBezTo>
                  <a:pt x="394811" y="121444"/>
                  <a:pt x="395764" y="121444"/>
                  <a:pt x="395764" y="121444"/>
                </a:cubicBezTo>
                <a:cubicBezTo>
                  <a:pt x="396716" y="120491"/>
                  <a:pt x="398621" y="120491"/>
                  <a:pt x="399574" y="119539"/>
                </a:cubicBezTo>
                <a:cubicBezTo>
                  <a:pt x="401479" y="118586"/>
                  <a:pt x="403384" y="117634"/>
                  <a:pt x="405289" y="116681"/>
                </a:cubicBezTo>
                <a:cubicBezTo>
                  <a:pt x="405289" y="116681"/>
                  <a:pt x="406241" y="116681"/>
                  <a:pt x="406241" y="115729"/>
                </a:cubicBezTo>
                <a:cubicBezTo>
                  <a:pt x="409099" y="114776"/>
                  <a:pt x="411004" y="112871"/>
                  <a:pt x="413861" y="111919"/>
                </a:cubicBezTo>
                <a:lnTo>
                  <a:pt x="392906" y="264319"/>
                </a:lnTo>
                <a:cubicBezTo>
                  <a:pt x="341471" y="248126"/>
                  <a:pt x="271939" y="216694"/>
                  <a:pt x="243364" y="202406"/>
                </a:cubicBezTo>
                <a:cubicBezTo>
                  <a:pt x="243364" y="202406"/>
                  <a:pt x="243364" y="202406"/>
                  <a:pt x="243364" y="202406"/>
                </a:cubicBezTo>
                <a:cubicBezTo>
                  <a:pt x="243364" y="190976"/>
                  <a:pt x="233839" y="180499"/>
                  <a:pt x="221456" y="180499"/>
                </a:cubicBezTo>
                <a:cubicBezTo>
                  <a:pt x="210026" y="180499"/>
                  <a:pt x="199549" y="190024"/>
                  <a:pt x="199549" y="202406"/>
                </a:cubicBezTo>
                <a:cubicBezTo>
                  <a:pt x="199549" y="213836"/>
                  <a:pt x="209074" y="224314"/>
                  <a:pt x="221456" y="224314"/>
                </a:cubicBezTo>
                <a:cubicBezTo>
                  <a:pt x="226219" y="224314"/>
                  <a:pt x="230981" y="222409"/>
                  <a:pt x="233839" y="219551"/>
                </a:cubicBezTo>
                <a:cubicBezTo>
                  <a:pt x="268129" y="235744"/>
                  <a:pt x="337661" y="267176"/>
                  <a:pt x="390049" y="283369"/>
                </a:cubicBezTo>
                <a:lnTo>
                  <a:pt x="370999" y="428149"/>
                </a:lnTo>
                <a:close/>
                <a:moveTo>
                  <a:pt x="224314" y="202406"/>
                </a:moveTo>
                <a:cubicBezTo>
                  <a:pt x="224314" y="205264"/>
                  <a:pt x="219551" y="205264"/>
                  <a:pt x="219551" y="202406"/>
                </a:cubicBezTo>
                <a:cubicBezTo>
                  <a:pt x="219551" y="201454"/>
                  <a:pt x="220504" y="199549"/>
                  <a:pt x="222409" y="199549"/>
                </a:cubicBezTo>
                <a:cubicBezTo>
                  <a:pt x="224314" y="199549"/>
                  <a:pt x="224314" y="201454"/>
                  <a:pt x="224314" y="202406"/>
                </a:cubicBezTo>
                <a:close/>
                <a:moveTo>
                  <a:pt x="411956" y="270034"/>
                </a:moveTo>
                <a:lnTo>
                  <a:pt x="414814" y="249079"/>
                </a:lnTo>
                <a:cubicBezTo>
                  <a:pt x="438626" y="263366"/>
                  <a:pt x="443389" y="270986"/>
                  <a:pt x="444341" y="272891"/>
                </a:cubicBezTo>
                <a:cubicBezTo>
                  <a:pt x="443389" y="273844"/>
                  <a:pt x="435769" y="275749"/>
                  <a:pt x="411956" y="270034"/>
                </a:cubicBezTo>
                <a:close/>
              </a:path>
            </a:pathLst>
          </a:custGeom>
          <a:solidFill>
            <a:schemeClr val="tx1"/>
          </a:solidFill>
          <a:ln w="9525" cap="flat">
            <a:solidFill>
              <a:schemeClr val="bg2"/>
            </a:solidFill>
            <a:prstDash val="solid"/>
            <a:miter/>
          </a:ln>
        </p:spPr>
        <p:txBody>
          <a:bodyPr rtlCol="0" anchor="ctr"/>
          <a:lstStyle/>
          <a:p>
            <a:pPr>
              <a:buClrTx/>
            </a:pPr>
            <a:endParaRPr lang="en-US" sz="3060" kern="1200" dirty="0">
              <a:solidFill>
                <a:srgbClr val="FFFFFF"/>
              </a:solidFill>
              <a:ea typeface="+mn-ea"/>
              <a:cs typeface="+mn-cs"/>
            </a:endParaRPr>
          </a:p>
        </p:txBody>
      </p:sp>
      <p:grpSp>
        <p:nvGrpSpPr>
          <p:cNvPr id="73" name="Graphic 11">
            <a:extLst>
              <a:ext uri="{FF2B5EF4-FFF2-40B4-BE49-F238E27FC236}">
                <a16:creationId xmlns:a16="http://schemas.microsoft.com/office/drawing/2014/main" id="{998802F5-FC39-4887-8730-B484AFFD0BE5}"/>
              </a:ext>
            </a:extLst>
          </p:cNvPr>
          <p:cNvGrpSpPr/>
          <p:nvPr/>
        </p:nvGrpSpPr>
        <p:grpSpPr>
          <a:xfrm>
            <a:off x="16242319" y="4402639"/>
            <a:ext cx="404670" cy="483948"/>
            <a:chOff x="6213104" y="803927"/>
            <a:chExt cx="409575" cy="476250"/>
          </a:xfrm>
          <a:solidFill>
            <a:schemeClr val="tx1"/>
          </a:solidFill>
        </p:grpSpPr>
        <p:sp>
          <p:nvSpPr>
            <p:cNvPr id="74" name="Freeform: Shape 73">
              <a:extLst>
                <a:ext uri="{FF2B5EF4-FFF2-40B4-BE49-F238E27FC236}">
                  <a16:creationId xmlns:a16="http://schemas.microsoft.com/office/drawing/2014/main" id="{2375A3B1-AD55-444D-9509-0BFFA84722B6}"/>
                </a:ext>
              </a:extLst>
            </p:cNvPr>
            <p:cNvSpPr/>
            <p:nvPr/>
          </p:nvSpPr>
          <p:spPr>
            <a:xfrm>
              <a:off x="6205960" y="796694"/>
              <a:ext cx="333375" cy="485775"/>
            </a:xfrm>
            <a:custGeom>
              <a:avLst/>
              <a:gdLst>
                <a:gd name="connsiteX0" fmla="*/ 330994 w 333375"/>
                <a:gd name="connsiteY0" fmla="*/ 283458 h 485775"/>
                <a:gd name="connsiteX1" fmla="*/ 311944 w 333375"/>
                <a:gd name="connsiteY1" fmla="*/ 283458 h 485775"/>
                <a:gd name="connsiteX2" fmla="*/ 295751 w 333375"/>
                <a:gd name="connsiteY2" fmla="*/ 303461 h 485775"/>
                <a:gd name="connsiteX3" fmla="*/ 280511 w 333375"/>
                <a:gd name="connsiteY3" fmla="*/ 312033 h 485775"/>
                <a:gd name="connsiteX4" fmla="*/ 288131 w 333375"/>
                <a:gd name="connsiteY4" fmla="*/ 330131 h 485775"/>
                <a:gd name="connsiteX5" fmla="*/ 301466 w 333375"/>
                <a:gd name="connsiteY5" fmla="*/ 323463 h 485775"/>
                <a:gd name="connsiteX6" fmla="*/ 312896 w 333375"/>
                <a:gd name="connsiteY6" fmla="*/ 340608 h 485775"/>
                <a:gd name="connsiteX7" fmla="*/ 170021 w 333375"/>
                <a:gd name="connsiteY7" fmla="*/ 388233 h 485775"/>
                <a:gd name="connsiteX8" fmla="*/ 26194 w 333375"/>
                <a:gd name="connsiteY8" fmla="*/ 340608 h 485775"/>
                <a:gd name="connsiteX9" fmla="*/ 37624 w 333375"/>
                <a:gd name="connsiteY9" fmla="*/ 323463 h 485775"/>
                <a:gd name="connsiteX10" fmla="*/ 169069 w 333375"/>
                <a:gd name="connsiteY10" fmla="*/ 350133 h 485775"/>
                <a:gd name="connsiteX11" fmla="*/ 172879 w 333375"/>
                <a:gd name="connsiteY11" fmla="*/ 350133 h 485775"/>
                <a:gd name="connsiteX12" fmla="*/ 172879 w 333375"/>
                <a:gd name="connsiteY12" fmla="*/ 331083 h 485775"/>
                <a:gd name="connsiteX13" fmla="*/ 169069 w 333375"/>
                <a:gd name="connsiteY13" fmla="*/ 331083 h 485775"/>
                <a:gd name="connsiteX14" fmla="*/ 42386 w 333375"/>
                <a:gd name="connsiteY14" fmla="*/ 304413 h 485775"/>
                <a:gd name="connsiteX15" fmla="*/ 26194 w 333375"/>
                <a:gd name="connsiteY15" fmla="*/ 284411 h 485775"/>
                <a:gd name="connsiteX16" fmla="*/ 26194 w 333375"/>
                <a:gd name="connsiteY16" fmla="*/ 284411 h 485775"/>
                <a:gd name="connsiteX17" fmla="*/ 26194 w 333375"/>
                <a:gd name="connsiteY17" fmla="*/ 283458 h 485775"/>
                <a:gd name="connsiteX18" fmla="*/ 26194 w 333375"/>
                <a:gd name="connsiteY18" fmla="*/ 239643 h 485775"/>
                <a:gd name="connsiteX19" fmla="*/ 169069 w 333375"/>
                <a:gd name="connsiteY19" fmla="*/ 273933 h 485775"/>
                <a:gd name="connsiteX20" fmla="*/ 194786 w 333375"/>
                <a:gd name="connsiteY20" fmla="*/ 272981 h 485775"/>
                <a:gd name="connsiteX21" fmla="*/ 193834 w 333375"/>
                <a:gd name="connsiteY21" fmla="*/ 253931 h 485775"/>
                <a:gd name="connsiteX22" fmla="*/ 169069 w 333375"/>
                <a:gd name="connsiteY22" fmla="*/ 254883 h 485775"/>
                <a:gd name="connsiteX23" fmla="*/ 26194 w 333375"/>
                <a:gd name="connsiteY23" fmla="*/ 207258 h 485775"/>
                <a:gd name="connsiteX24" fmla="*/ 37624 w 333375"/>
                <a:gd name="connsiteY24" fmla="*/ 190113 h 485775"/>
                <a:gd name="connsiteX25" fmla="*/ 150019 w 333375"/>
                <a:gd name="connsiteY25" fmla="*/ 216783 h 485775"/>
                <a:gd name="connsiteX26" fmla="*/ 150971 w 333375"/>
                <a:gd name="connsiteY26" fmla="*/ 197733 h 485775"/>
                <a:gd name="connsiteX27" fmla="*/ 42386 w 333375"/>
                <a:gd name="connsiteY27" fmla="*/ 171063 h 485775"/>
                <a:gd name="connsiteX28" fmla="*/ 26194 w 333375"/>
                <a:gd name="connsiteY28" fmla="*/ 151061 h 485775"/>
                <a:gd name="connsiteX29" fmla="*/ 26194 w 333375"/>
                <a:gd name="connsiteY29" fmla="*/ 151061 h 485775"/>
                <a:gd name="connsiteX30" fmla="*/ 26194 w 333375"/>
                <a:gd name="connsiteY30" fmla="*/ 150108 h 485775"/>
                <a:gd name="connsiteX31" fmla="*/ 26194 w 333375"/>
                <a:gd name="connsiteY31" fmla="*/ 106293 h 485775"/>
                <a:gd name="connsiteX32" fmla="*/ 169069 w 333375"/>
                <a:gd name="connsiteY32" fmla="*/ 140583 h 485775"/>
                <a:gd name="connsiteX33" fmla="*/ 176689 w 333375"/>
                <a:gd name="connsiteY33" fmla="*/ 140583 h 485775"/>
                <a:gd name="connsiteX34" fmla="*/ 175736 w 333375"/>
                <a:gd name="connsiteY34" fmla="*/ 121533 h 485775"/>
                <a:gd name="connsiteX35" fmla="*/ 169069 w 333375"/>
                <a:gd name="connsiteY35" fmla="*/ 121533 h 485775"/>
                <a:gd name="connsiteX36" fmla="*/ 26194 w 333375"/>
                <a:gd name="connsiteY36" fmla="*/ 73908 h 485775"/>
                <a:gd name="connsiteX37" fmla="*/ 169069 w 333375"/>
                <a:gd name="connsiteY37" fmla="*/ 26283 h 485775"/>
                <a:gd name="connsiteX38" fmla="*/ 278606 w 333375"/>
                <a:gd name="connsiteY38" fmla="*/ 43428 h 485775"/>
                <a:gd name="connsiteX39" fmla="*/ 285274 w 333375"/>
                <a:gd name="connsiteY39" fmla="*/ 26283 h 485775"/>
                <a:gd name="connsiteX40" fmla="*/ 169069 w 333375"/>
                <a:gd name="connsiteY40" fmla="*/ 7233 h 485775"/>
                <a:gd name="connsiteX41" fmla="*/ 7144 w 333375"/>
                <a:gd name="connsiteY41" fmla="*/ 73908 h 485775"/>
                <a:gd name="connsiteX42" fmla="*/ 7144 w 333375"/>
                <a:gd name="connsiteY42" fmla="*/ 150108 h 485775"/>
                <a:gd name="connsiteX43" fmla="*/ 7144 w 333375"/>
                <a:gd name="connsiteY43" fmla="*/ 150108 h 485775"/>
                <a:gd name="connsiteX44" fmla="*/ 7144 w 333375"/>
                <a:gd name="connsiteY44" fmla="*/ 150108 h 485775"/>
                <a:gd name="connsiteX45" fmla="*/ 21431 w 333375"/>
                <a:gd name="connsiteY45" fmla="*/ 178683 h 485775"/>
                <a:gd name="connsiteX46" fmla="*/ 7144 w 333375"/>
                <a:gd name="connsiteY46" fmla="*/ 207258 h 485775"/>
                <a:gd name="connsiteX47" fmla="*/ 7144 w 333375"/>
                <a:gd name="connsiteY47" fmla="*/ 283458 h 485775"/>
                <a:gd name="connsiteX48" fmla="*/ 7144 w 333375"/>
                <a:gd name="connsiteY48" fmla="*/ 283458 h 485775"/>
                <a:gd name="connsiteX49" fmla="*/ 7144 w 333375"/>
                <a:gd name="connsiteY49" fmla="*/ 283458 h 485775"/>
                <a:gd name="connsiteX50" fmla="*/ 21431 w 333375"/>
                <a:gd name="connsiteY50" fmla="*/ 312033 h 485775"/>
                <a:gd name="connsiteX51" fmla="*/ 7144 w 333375"/>
                <a:gd name="connsiteY51" fmla="*/ 340608 h 485775"/>
                <a:gd name="connsiteX52" fmla="*/ 7144 w 333375"/>
                <a:gd name="connsiteY52" fmla="*/ 416808 h 485775"/>
                <a:gd name="connsiteX53" fmla="*/ 7144 w 333375"/>
                <a:gd name="connsiteY53" fmla="*/ 417761 h 485775"/>
                <a:gd name="connsiteX54" fmla="*/ 169069 w 333375"/>
                <a:gd name="connsiteY54" fmla="*/ 483483 h 485775"/>
                <a:gd name="connsiteX55" fmla="*/ 330994 w 333375"/>
                <a:gd name="connsiteY55" fmla="*/ 416808 h 485775"/>
                <a:gd name="connsiteX56" fmla="*/ 330994 w 333375"/>
                <a:gd name="connsiteY56" fmla="*/ 340608 h 485775"/>
                <a:gd name="connsiteX57" fmla="*/ 316706 w 333375"/>
                <a:gd name="connsiteY57" fmla="*/ 312033 h 485775"/>
                <a:gd name="connsiteX58" fmla="*/ 330994 w 333375"/>
                <a:gd name="connsiteY58" fmla="*/ 283458 h 485775"/>
                <a:gd name="connsiteX59" fmla="*/ 169069 w 333375"/>
                <a:gd name="connsiteY59" fmla="*/ 464433 h 485775"/>
                <a:gd name="connsiteX60" fmla="*/ 26194 w 333375"/>
                <a:gd name="connsiteY60" fmla="*/ 416808 h 485775"/>
                <a:gd name="connsiteX61" fmla="*/ 26194 w 333375"/>
                <a:gd name="connsiteY61" fmla="*/ 372993 h 485775"/>
                <a:gd name="connsiteX62" fmla="*/ 169069 w 333375"/>
                <a:gd name="connsiteY62" fmla="*/ 407283 h 485775"/>
                <a:gd name="connsiteX63" fmla="*/ 311944 w 333375"/>
                <a:gd name="connsiteY63" fmla="*/ 372993 h 485775"/>
                <a:gd name="connsiteX64" fmla="*/ 311944 w 333375"/>
                <a:gd name="connsiteY64" fmla="*/ 416808 h 485775"/>
                <a:gd name="connsiteX65" fmla="*/ 169069 w 333375"/>
                <a:gd name="connsiteY65" fmla="*/ 46443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3375" h="485775">
                  <a:moveTo>
                    <a:pt x="330994" y="283458"/>
                  </a:moveTo>
                  <a:lnTo>
                    <a:pt x="311944" y="283458"/>
                  </a:lnTo>
                  <a:cubicBezTo>
                    <a:pt x="311944" y="292031"/>
                    <a:pt x="303371" y="298698"/>
                    <a:pt x="295751" y="303461"/>
                  </a:cubicBezTo>
                  <a:cubicBezTo>
                    <a:pt x="290989" y="306318"/>
                    <a:pt x="285274" y="309176"/>
                    <a:pt x="280511" y="312033"/>
                  </a:cubicBezTo>
                  <a:lnTo>
                    <a:pt x="288131" y="330131"/>
                  </a:lnTo>
                  <a:cubicBezTo>
                    <a:pt x="292894" y="328226"/>
                    <a:pt x="296704" y="326321"/>
                    <a:pt x="301466" y="323463"/>
                  </a:cubicBezTo>
                  <a:cubicBezTo>
                    <a:pt x="307181" y="328226"/>
                    <a:pt x="312896" y="333941"/>
                    <a:pt x="312896" y="340608"/>
                  </a:cubicBezTo>
                  <a:cubicBezTo>
                    <a:pt x="312896" y="363468"/>
                    <a:pt x="251936" y="388233"/>
                    <a:pt x="170021" y="388233"/>
                  </a:cubicBezTo>
                  <a:cubicBezTo>
                    <a:pt x="88106" y="388233"/>
                    <a:pt x="26194" y="363468"/>
                    <a:pt x="26194" y="340608"/>
                  </a:cubicBezTo>
                  <a:cubicBezTo>
                    <a:pt x="26194" y="333941"/>
                    <a:pt x="31909" y="328226"/>
                    <a:pt x="37624" y="323463"/>
                  </a:cubicBezTo>
                  <a:cubicBezTo>
                    <a:pt x="67151" y="340608"/>
                    <a:pt x="115729" y="350133"/>
                    <a:pt x="169069" y="350133"/>
                  </a:cubicBezTo>
                  <a:lnTo>
                    <a:pt x="172879" y="350133"/>
                  </a:lnTo>
                  <a:lnTo>
                    <a:pt x="172879" y="331083"/>
                  </a:lnTo>
                  <a:lnTo>
                    <a:pt x="169069" y="331083"/>
                  </a:lnTo>
                  <a:cubicBezTo>
                    <a:pt x="116681" y="331083"/>
                    <a:pt x="68104" y="320606"/>
                    <a:pt x="42386" y="304413"/>
                  </a:cubicBezTo>
                  <a:cubicBezTo>
                    <a:pt x="31909" y="297746"/>
                    <a:pt x="26194" y="291078"/>
                    <a:pt x="26194" y="284411"/>
                  </a:cubicBezTo>
                  <a:lnTo>
                    <a:pt x="26194" y="284411"/>
                  </a:lnTo>
                  <a:cubicBezTo>
                    <a:pt x="26194" y="284411"/>
                    <a:pt x="26194" y="284411"/>
                    <a:pt x="26194" y="283458"/>
                  </a:cubicBezTo>
                  <a:lnTo>
                    <a:pt x="26194" y="239643"/>
                  </a:lnTo>
                  <a:cubicBezTo>
                    <a:pt x="55721" y="261551"/>
                    <a:pt x="112871" y="273933"/>
                    <a:pt x="169069" y="273933"/>
                  </a:cubicBezTo>
                  <a:cubicBezTo>
                    <a:pt x="177641" y="273933"/>
                    <a:pt x="186214" y="273933"/>
                    <a:pt x="194786" y="272981"/>
                  </a:cubicBezTo>
                  <a:lnTo>
                    <a:pt x="193834" y="253931"/>
                  </a:lnTo>
                  <a:cubicBezTo>
                    <a:pt x="185261" y="254883"/>
                    <a:pt x="177641" y="254883"/>
                    <a:pt x="169069" y="254883"/>
                  </a:cubicBezTo>
                  <a:cubicBezTo>
                    <a:pt x="87154" y="254883"/>
                    <a:pt x="26194" y="229166"/>
                    <a:pt x="26194" y="207258"/>
                  </a:cubicBezTo>
                  <a:cubicBezTo>
                    <a:pt x="26194" y="200591"/>
                    <a:pt x="31909" y="194876"/>
                    <a:pt x="37624" y="190113"/>
                  </a:cubicBezTo>
                  <a:cubicBezTo>
                    <a:pt x="63341" y="204401"/>
                    <a:pt x="104299" y="213926"/>
                    <a:pt x="150019" y="216783"/>
                  </a:cubicBezTo>
                  <a:lnTo>
                    <a:pt x="150971" y="197733"/>
                  </a:lnTo>
                  <a:cubicBezTo>
                    <a:pt x="105251" y="195828"/>
                    <a:pt x="65246" y="185351"/>
                    <a:pt x="42386" y="171063"/>
                  </a:cubicBezTo>
                  <a:cubicBezTo>
                    <a:pt x="31909" y="164396"/>
                    <a:pt x="26194" y="156776"/>
                    <a:pt x="26194" y="151061"/>
                  </a:cubicBezTo>
                  <a:lnTo>
                    <a:pt x="26194" y="151061"/>
                  </a:lnTo>
                  <a:cubicBezTo>
                    <a:pt x="26194" y="151061"/>
                    <a:pt x="26194" y="151061"/>
                    <a:pt x="26194" y="150108"/>
                  </a:cubicBezTo>
                  <a:lnTo>
                    <a:pt x="26194" y="106293"/>
                  </a:lnTo>
                  <a:cubicBezTo>
                    <a:pt x="55721" y="128201"/>
                    <a:pt x="112871" y="140583"/>
                    <a:pt x="169069" y="140583"/>
                  </a:cubicBezTo>
                  <a:lnTo>
                    <a:pt x="176689" y="140583"/>
                  </a:lnTo>
                  <a:lnTo>
                    <a:pt x="175736" y="121533"/>
                  </a:lnTo>
                  <a:lnTo>
                    <a:pt x="169069" y="121533"/>
                  </a:lnTo>
                  <a:cubicBezTo>
                    <a:pt x="87154" y="121533"/>
                    <a:pt x="26194" y="96768"/>
                    <a:pt x="26194" y="73908"/>
                  </a:cubicBezTo>
                  <a:cubicBezTo>
                    <a:pt x="26194" y="51048"/>
                    <a:pt x="87154" y="26283"/>
                    <a:pt x="169069" y="26283"/>
                  </a:cubicBezTo>
                  <a:cubicBezTo>
                    <a:pt x="206216" y="25331"/>
                    <a:pt x="243364" y="31046"/>
                    <a:pt x="278606" y="43428"/>
                  </a:cubicBezTo>
                  <a:lnTo>
                    <a:pt x="285274" y="26283"/>
                  </a:lnTo>
                  <a:cubicBezTo>
                    <a:pt x="248126" y="12948"/>
                    <a:pt x="209074" y="6281"/>
                    <a:pt x="169069" y="7233"/>
                  </a:cubicBezTo>
                  <a:cubicBezTo>
                    <a:pt x="90964" y="7233"/>
                    <a:pt x="7144" y="31046"/>
                    <a:pt x="7144" y="73908"/>
                  </a:cubicBezTo>
                  <a:lnTo>
                    <a:pt x="7144" y="150108"/>
                  </a:lnTo>
                  <a:cubicBezTo>
                    <a:pt x="7144" y="150108"/>
                    <a:pt x="7144" y="150108"/>
                    <a:pt x="7144" y="150108"/>
                  </a:cubicBezTo>
                  <a:lnTo>
                    <a:pt x="7144" y="150108"/>
                  </a:lnTo>
                  <a:cubicBezTo>
                    <a:pt x="7144" y="156776"/>
                    <a:pt x="10001" y="167253"/>
                    <a:pt x="21431" y="178683"/>
                  </a:cubicBezTo>
                  <a:cubicBezTo>
                    <a:pt x="10001" y="189161"/>
                    <a:pt x="7144" y="199638"/>
                    <a:pt x="7144" y="207258"/>
                  </a:cubicBezTo>
                  <a:lnTo>
                    <a:pt x="7144" y="283458"/>
                  </a:lnTo>
                  <a:cubicBezTo>
                    <a:pt x="7144" y="283458"/>
                    <a:pt x="7144" y="283458"/>
                    <a:pt x="7144" y="283458"/>
                  </a:cubicBezTo>
                  <a:lnTo>
                    <a:pt x="7144" y="283458"/>
                  </a:lnTo>
                  <a:cubicBezTo>
                    <a:pt x="7144" y="290126"/>
                    <a:pt x="10001" y="300603"/>
                    <a:pt x="21431" y="312033"/>
                  </a:cubicBezTo>
                  <a:cubicBezTo>
                    <a:pt x="10001" y="322511"/>
                    <a:pt x="7144" y="332988"/>
                    <a:pt x="7144" y="340608"/>
                  </a:cubicBezTo>
                  <a:lnTo>
                    <a:pt x="7144" y="416808"/>
                  </a:lnTo>
                  <a:cubicBezTo>
                    <a:pt x="7144" y="416808"/>
                    <a:pt x="7144" y="416808"/>
                    <a:pt x="7144" y="417761"/>
                  </a:cubicBezTo>
                  <a:cubicBezTo>
                    <a:pt x="9049" y="460623"/>
                    <a:pt x="90964" y="483483"/>
                    <a:pt x="169069" y="483483"/>
                  </a:cubicBezTo>
                  <a:cubicBezTo>
                    <a:pt x="247174" y="483483"/>
                    <a:pt x="330994" y="460623"/>
                    <a:pt x="330994" y="416808"/>
                  </a:cubicBezTo>
                  <a:lnTo>
                    <a:pt x="330994" y="340608"/>
                  </a:lnTo>
                  <a:cubicBezTo>
                    <a:pt x="330994" y="332988"/>
                    <a:pt x="328136" y="322511"/>
                    <a:pt x="316706" y="312033"/>
                  </a:cubicBezTo>
                  <a:cubicBezTo>
                    <a:pt x="326231" y="303461"/>
                    <a:pt x="330994" y="293936"/>
                    <a:pt x="330994" y="283458"/>
                  </a:cubicBezTo>
                  <a:close/>
                  <a:moveTo>
                    <a:pt x="169069" y="464433"/>
                  </a:moveTo>
                  <a:cubicBezTo>
                    <a:pt x="87154" y="464433"/>
                    <a:pt x="26194" y="438716"/>
                    <a:pt x="26194" y="416808"/>
                  </a:cubicBezTo>
                  <a:lnTo>
                    <a:pt x="26194" y="372993"/>
                  </a:lnTo>
                  <a:cubicBezTo>
                    <a:pt x="55721" y="394901"/>
                    <a:pt x="112871" y="407283"/>
                    <a:pt x="169069" y="407283"/>
                  </a:cubicBezTo>
                  <a:cubicBezTo>
                    <a:pt x="225266" y="407283"/>
                    <a:pt x="282416" y="395853"/>
                    <a:pt x="311944" y="372993"/>
                  </a:cubicBezTo>
                  <a:lnTo>
                    <a:pt x="311944" y="416808"/>
                  </a:lnTo>
                  <a:cubicBezTo>
                    <a:pt x="311944" y="439668"/>
                    <a:pt x="250984" y="464433"/>
                    <a:pt x="169069" y="464433"/>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75" name="Freeform: Shape 74">
              <a:extLst>
                <a:ext uri="{FF2B5EF4-FFF2-40B4-BE49-F238E27FC236}">
                  <a16:creationId xmlns:a16="http://schemas.microsoft.com/office/drawing/2014/main" id="{B787EC9B-AD48-4BC4-BC2C-3D1C143AEEEC}"/>
                </a:ext>
              </a:extLst>
            </p:cNvPr>
            <p:cNvSpPr/>
            <p:nvPr/>
          </p:nvSpPr>
          <p:spPr>
            <a:xfrm>
              <a:off x="6241203" y="928228"/>
              <a:ext cx="38100" cy="38100"/>
            </a:xfrm>
            <a:custGeom>
              <a:avLst/>
              <a:gdLst>
                <a:gd name="connsiteX0" fmla="*/ 31909 w 38100"/>
                <a:gd name="connsiteY0" fmla="*/ 19526 h 38100"/>
                <a:gd name="connsiteX1" fmla="*/ 19526 w 38100"/>
                <a:gd name="connsiteY1" fmla="*/ 31909 h 38100"/>
                <a:gd name="connsiteX2" fmla="*/ 7144 w 38100"/>
                <a:gd name="connsiteY2" fmla="*/ 19526 h 38100"/>
                <a:gd name="connsiteX3" fmla="*/ 19526 w 38100"/>
                <a:gd name="connsiteY3" fmla="*/ 7144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26365"/>
                    <a:pt x="26365" y="31909"/>
                    <a:pt x="19526" y="31909"/>
                  </a:cubicBezTo>
                  <a:cubicBezTo>
                    <a:pt x="12688" y="31909"/>
                    <a:pt x="7144" y="26365"/>
                    <a:pt x="7144" y="19526"/>
                  </a:cubicBezTo>
                  <a:cubicBezTo>
                    <a:pt x="7144" y="12688"/>
                    <a:pt x="12688" y="7144"/>
                    <a:pt x="19526" y="7144"/>
                  </a:cubicBezTo>
                  <a:cubicBezTo>
                    <a:pt x="26365" y="7144"/>
                    <a:pt x="31909" y="12688"/>
                    <a:pt x="31909" y="19526"/>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76" name="Freeform: Shape 75">
              <a:extLst>
                <a:ext uri="{FF2B5EF4-FFF2-40B4-BE49-F238E27FC236}">
                  <a16:creationId xmlns:a16="http://schemas.microsoft.com/office/drawing/2014/main" id="{5696E617-1F59-4620-92CE-FCC5B7063790}"/>
                </a:ext>
              </a:extLst>
            </p:cNvPr>
            <p:cNvSpPr/>
            <p:nvPr/>
          </p:nvSpPr>
          <p:spPr>
            <a:xfrm>
              <a:off x="6241203" y="1061578"/>
              <a:ext cx="38100" cy="38100"/>
            </a:xfrm>
            <a:custGeom>
              <a:avLst/>
              <a:gdLst>
                <a:gd name="connsiteX0" fmla="*/ 31909 w 38100"/>
                <a:gd name="connsiteY0" fmla="*/ 19526 h 38100"/>
                <a:gd name="connsiteX1" fmla="*/ 19526 w 38100"/>
                <a:gd name="connsiteY1" fmla="*/ 31909 h 38100"/>
                <a:gd name="connsiteX2" fmla="*/ 7144 w 38100"/>
                <a:gd name="connsiteY2" fmla="*/ 19526 h 38100"/>
                <a:gd name="connsiteX3" fmla="*/ 19526 w 38100"/>
                <a:gd name="connsiteY3" fmla="*/ 7144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26365"/>
                    <a:pt x="26365" y="31909"/>
                    <a:pt x="19526" y="31909"/>
                  </a:cubicBezTo>
                  <a:cubicBezTo>
                    <a:pt x="12688" y="31909"/>
                    <a:pt x="7144" y="26365"/>
                    <a:pt x="7144" y="19526"/>
                  </a:cubicBezTo>
                  <a:cubicBezTo>
                    <a:pt x="7144" y="12688"/>
                    <a:pt x="12688" y="7144"/>
                    <a:pt x="19526" y="7144"/>
                  </a:cubicBezTo>
                  <a:cubicBezTo>
                    <a:pt x="26365" y="7144"/>
                    <a:pt x="31909" y="12688"/>
                    <a:pt x="31909" y="19526"/>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77" name="Freeform: Shape 76">
              <a:extLst>
                <a:ext uri="{FF2B5EF4-FFF2-40B4-BE49-F238E27FC236}">
                  <a16:creationId xmlns:a16="http://schemas.microsoft.com/office/drawing/2014/main" id="{3891090D-9551-4CE1-BE77-F2286C03EAD1}"/>
                </a:ext>
              </a:extLst>
            </p:cNvPr>
            <p:cNvSpPr/>
            <p:nvPr/>
          </p:nvSpPr>
          <p:spPr>
            <a:xfrm>
              <a:off x="6241203" y="1194928"/>
              <a:ext cx="38100" cy="38100"/>
            </a:xfrm>
            <a:custGeom>
              <a:avLst/>
              <a:gdLst>
                <a:gd name="connsiteX0" fmla="*/ 31909 w 38100"/>
                <a:gd name="connsiteY0" fmla="*/ 19526 h 38100"/>
                <a:gd name="connsiteX1" fmla="*/ 19526 w 38100"/>
                <a:gd name="connsiteY1" fmla="*/ 31909 h 38100"/>
                <a:gd name="connsiteX2" fmla="*/ 7144 w 38100"/>
                <a:gd name="connsiteY2" fmla="*/ 19526 h 38100"/>
                <a:gd name="connsiteX3" fmla="*/ 19526 w 38100"/>
                <a:gd name="connsiteY3" fmla="*/ 7144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26365"/>
                    <a:pt x="26365" y="31909"/>
                    <a:pt x="19526" y="31909"/>
                  </a:cubicBezTo>
                  <a:cubicBezTo>
                    <a:pt x="12688" y="31909"/>
                    <a:pt x="7144" y="26365"/>
                    <a:pt x="7144" y="19526"/>
                  </a:cubicBezTo>
                  <a:cubicBezTo>
                    <a:pt x="7144" y="12688"/>
                    <a:pt x="12688" y="7144"/>
                    <a:pt x="19526" y="7144"/>
                  </a:cubicBezTo>
                  <a:cubicBezTo>
                    <a:pt x="26365" y="7144"/>
                    <a:pt x="31909" y="12688"/>
                    <a:pt x="31909" y="19526"/>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78" name="Freeform: Shape 77">
              <a:extLst>
                <a:ext uri="{FF2B5EF4-FFF2-40B4-BE49-F238E27FC236}">
                  <a16:creationId xmlns:a16="http://schemas.microsoft.com/office/drawing/2014/main" id="{ED34CEF9-962A-47C3-9BFC-664486790539}"/>
                </a:ext>
              </a:extLst>
            </p:cNvPr>
            <p:cNvSpPr/>
            <p:nvPr/>
          </p:nvSpPr>
          <p:spPr>
            <a:xfrm>
              <a:off x="6372171" y="844408"/>
              <a:ext cx="247650" cy="333375"/>
            </a:xfrm>
            <a:custGeom>
              <a:avLst/>
              <a:gdLst>
                <a:gd name="connsiteX0" fmla="*/ 244793 w 247650"/>
                <a:gd name="connsiteY0" fmla="*/ 98584 h 333375"/>
                <a:gd name="connsiteX1" fmla="*/ 236220 w 247650"/>
                <a:gd name="connsiteY1" fmla="*/ 92869 h 333375"/>
                <a:gd name="connsiteX2" fmla="*/ 182880 w 247650"/>
                <a:gd name="connsiteY2" fmla="*/ 92869 h 333375"/>
                <a:gd name="connsiteX3" fmla="*/ 207645 w 247650"/>
                <a:gd name="connsiteY3" fmla="*/ 19526 h 333375"/>
                <a:gd name="connsiteX4" fmla="*/ 206693 w 247650"/>
                <a:gd name="connsiteY4" fmla="*/ 10954 h 333375"/>
                <a:gd name="connsiteX5" fmla="*/ 198120 w 247650"/>
                <a:gd name="connsiteY5" fmla="*/ 7144 h 333375"/>
                <a:gd name="connsiteX6" fmla="*/ 74295 w 247650"/>
                <a:gd name="connsiteY6" fmla="*/ 7144 h 333375"/>
                <a:gd name="connsiteX7" fmla="*/ 65723 w 247650"/>
                <a:gd name="connsiteY7" fmla="*/ 12859 h 333375"/>
                <a:gd name="connsiteX8" fmla="*/ 8573 w 247650"/>
                <a:gd name="connsiteY8" fmla="*/ 127159 h 333375"/>
                <a:gd name="connsiteX9" fmla="*/ 8573 w 247650"/>
                <a:gd name="connsiteY9" fmla="*/ 136684 h 333375"/>
                <a:gd name="connsiteX10" fmla="*/ 16192 w 247650"/>
                <a:gd name="connsiteY10" fmla="*/ 140494 h 333375"/>
                <a:gd name="connsiteX11" fmla="*/ 70485 w 247650"/>
                <a:gd name="connsiteY11" fmla="*/ 140494 h 333375"/>
                <a:gd name="connsiteX12" fmla="*/ 17145 w 247650"/>
                <a:gd name="connsiteY12" fmla="*/ 319564 h 333375"/>
                <a:gd name="connsiteX13" fmla="*/ 21908 w 247650"/>
                <a:gd name="connsiteY13" fmla="*/ 330041 h 333375"/>
                <a:gd name="connsiteX14" fmla="*/ 26670 w 247650"/>
                <a:gd name="connsiteY14" fmla="*/ 330994 h 333375"/>
                <a:gd name="connsiteX15" fmla="*/ 33338 w 247650"/>
                <a:gd name="connsiteY15" fmla="*/ 328136 h 333375"/>
                <a:gd name="connsiteX16" fmla="*/ 242888 w 247650"/>
                <a:gd name="connsiteY16" fmla="*/ 109061 h 333375"/>
                <a:gd name="connsiteX17" fmla="*/ 244793 w 247650"/>
                <a:gd name="connsiteY17" fmla="*/ 98584 h 333375"/>
                <a:gd name="connsiteX18" fmla="*/ 47625 w 247650"/>
                <a:gd name="connsiteY18" fmla="*/ 286226 h 333375"/>
                <a:gd name="connsiteX19" fmla="*/ 93345 w 247650"/>
                <a:gd name="connsiteY19" fmla="*/ 133826 h 333375"/>
                <a:gd name="connsiteX20" fmla="*/ 91440 w 247650"/>
                <a:gd name="connsiteY20" fmla="*/ 125254 h 333375"/>
                <a:gd name="connsiteX21" fmla="*/ 83820 w 247650"/>
                <a:gd name="connsiteY21" fmla="*/ 121444 h 333375"/>
                <a:gd name="connsiteX22" fmla="*/ 32385 w 247650"/>
                <a:gd name="connsiteY22" fmla="*/ 121444 h 333375"/>
                <a:gd name="connsiteX23" fmla="*/ 80010 w 247650"/>
                <a:gd name="connsiteY23" fmla="*/ 26194 h 333375"/>
                <a:gd name="connsiteX24" fmla="*/ 184785 w 247650"/>
                <a:gd name="connsiteY24" fmla="*/ 26194 h 333375"/>
                <a:gd name="connsiteX25" fmla="*/ 160020 w 247650"/>
                <a:gd name="connsiteY25" fmla="*/ 99536 h 333375"/>
                <a:gd name="connsiteX26" fmla="*/ 160972 w 247650"/>
                <a:gd name="connsiteY26" fmla="*/ 108109 h 333375"/>
                <a:gd name="connsiteX27" fmla="*/ 168593 w 247650"/>
                <a:gd name="connsiteY27" fmla="*/ 111919 h 333375"/>
                <a:gd name="connsiteX28" fmla="*/ 213360 w 247650"/>
                <a:gd name="connsiteY28" fmla="*/ 111919 h 333375"/>
                <a:gd name="connsiteX29" fmla="*/ 47625 w 247650"/>
                <a:gd name="connsiteY29" fmla="*/ 28622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650" h="333375">
                  <a:moveTo>
                    <a:pt x="244793" y="98584"/>
                  </a:moveTo>
                  <a:cubicBezTo>
                    <a:pt x="242888" y="94774"/>
                    <a:pt x="240030" y="92869"/>
                    <a:pt x="236220" y="92869"/>
                  </a:cubicBezTo>
                  <a:lnTo>
                    <a:pt x="182880" y="92869"/>
                  </a:lnTo>
                  <a:lnTo>
                    <a:pt x="207645" y="19526"/>
                  </a:lnTo>
                  <a:cubicBezTo>
                    <a:pt x="208597" y="16669"/>
                    <a:pt x="208597" y="13811"/>
                    <a:pt x="206693" y="10954"/>
                  </a:cubicBezTo>
                  <a:cubicBezTo>
                    <a:pt x="204788" y="9049"/>
                    <a:pt x="201930" y="7144"/>
                    <a:pt x="198120" y="7144"/>
                  </a:cubicBezTo>
                  <a:lnTo>
                    <a:pt x="74295" y="7144"/>
                  </a:lnTo>
                  <a:cubicBezTo>
                    <a:pt x="70485" y="7144"/>
                    <a:pt x="67627" y="9049"/>
                    <a:pt x="65723" y="12859"/>
                  </a:cubicBezTo>
                  <a:lnTo>
                    <a:pt x="8573" y="127159"/>
                  </a:lnTo>
                  <a:cubicBezTo>
                    <a:pt x="6667" y="130016"/>
                    <a:pt x="6667" y="133826"/>
                    <a:pt x="8573" y="136684"/>
                  </a:cubicBezTo>
                  <a:cubicBezTo>
                    <a:pt x="10477" y="139541"/>
                    <a:pt x="13335" y="141446"/>
                    <a:pt x="16192" y="140494"/>
                  </a:cubicBezTo>
                  <a:lnTo>
                    <a:pt x="70485" y="140494"/>
                  </a:lnTo>
                  <a:lnTo>
                    <a:pt x="17145" y="319564"/>
                  </a:lnTo>
                  <a:cubicBezTo>
                    <a:pt x="16192" y="323374"/>
                    <a:pt x="18098" y="328136"/>
                    <a:pt x="21908" y="330041"/>
                  </a:cubicBezTo>
                  <a:cubicBezTo>
                    <a:pt x="23813" y="330994"/>
                    <a:pt x="24765" y="330994"/>
                    <a:pt x="26670" y="330994"/>
                  </a:cubicBezTo>
                  <a:cubicBezTo>
                    <a:pt x="29527" y="330994"/>
                    <a:pt x="31433" y="330041"/>
                    <a:pt x="33338" y="328136"/>
                  </a:cubicBezTo>
                  <a:lnTo>
                    <a:pt x="242888" y="109061"/>
                  </a:lnTo>
                  <a:cubicBezTo>
                    <a:pt x="245745" y="106204"/>
                    <a:pt x="246697" y="102394"/>
                    <a:pt x="244793" y="98584"/>
                  </a:cubicBezTo>
                  <a:close/>
                  <a:moveTo>
                    <a:pt x="47625" y="286226"/>
                  </a:moveTo>
                  <a:lnTo>
                    <a:pt x="93345" y="133826"/>
                  </a:lnTo>
                  <a:cubicBezTo>
                    <a:pt x="94298" y="130969"/>
                    <a:pt x="93345" y="128111"/>
                    <a:pt x="91440" y="125254"/>
                  </a:cubicBezTo>
                  <a:cubicBezTo>
                    <a:pt x="89535" y="122396"/>
                    <a:pt x="86677" y="121444"/>
                    <a:pt x="83820" y="121444"/>
                  </a:cubicBezTo>
                  <a:lnTo>
                    <a:pt x="32385" y="121444"/>
                  </a:lnTo>
                  <a:lnTo>
                    <a:pt x="80010" y="26194"/>
                  </a:lnTo>
                  <a:lnTo>
                    <a:pt x="184785" y="26194"/>
                  </a:lnTo>
                  <a:lnTo>
                    <a:pt x="160020" y="99536"/>
                  </a:lnTo>
                  <a:cubicBezTo>
                    <a:pt x="159068" y="102394"/>
                    <a:pt x="160020" y="105251"/>
                    <a:pt x="160972" y="108109"/>
                  </a:cubicBezTo>
                  <a:cubicBezTo>
                    <a:pt x="162878" y="110966"/>
                    <a:pt x="165735" y="111919"/>
                    <a:pt x="168593" y="111919"/>
                  </a:cubicBezTo>
                  <a:lnTo>
                    <a:pt x="213360" y="111919"/>
                  </a:lnTo>
                  <a:lnTo>
                    <a:pt x="47625" y="286226"/>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grpSp>
      <p:grpSp>
        <p:nvGrpSpPr>
          <p:cNvPr id="81" name="Graphic 1">
            <a:extLst>
              <a:ext uri="{FF2B5EF4-FFF2-40B4-BE49-F238E27FC236}">
                <a16:creationId xmlns:a16="http://schemas.microsoft.com/office/drawing/2014/main" id="{745002D8-DF36-48C3-B24C-3B1C49B2A986}"/>
              </a:ext>
            </a:extLst>
          </p:cNvPr>
          <p:cNvGrpSpPr/>
          <p:nvPr/>
        </p:nvGrpSpPr>
        <p:grpSpPr>
          <a:xfrm>
            <a:off x="7948828" y="4406255"/>
            <a:ext cx="461800" cy="476716"/>
            <a:chOff x="2530713" y="803928"/>
            <a:chExt cx="476250" cy="476250"/>
          </a:xfrm>
          <a:solidFill>
            <a:schemeClr val="tx1"/>
          </a:solidFill>
        </p:grpSpPr>
        <p:sp>
          <p:nvSpPr>
            <p:cNvPr id="82" name="Freeform: Shape 81">
              <a:extLst>
                <a:ext uri="{FF2B5EF4-FFF2-40B4-BE49-F238E27FC236}">
                  <a16:creationId xmlns:a16="http://schemas.microsoft.com/office/drawing/2014/main" id="{E2E014F4-0A48-43E5-995B-302C182512CF}"/>
                </a:ext>
              </a:extLst>
            </p:cNvPr>
            <p:cNvSpPr/>
            <p:nvPr/>
          </p:nvSpPr>
          <p:spPr>
            <a:xfrm>
              <a:off x="2656919" y="906322"/>
              <a:ext cx="219075" cy="266700"/>
            </a:xfrm>
            <a:custGeom>
              <a:avLst/>
              <a:gdLst>
                <a:gd name="connsiteX0" fmla="*/ 111919 w 219075"/>
                <a:gd name="connsiteY0" fmla="*/ 7144 h 266700"/>
                <a:gd name="connsiteX1" fmla="*/ 7144 w 219075"/>
                <a:gd name="connsiteY1" fmla="*/ 47149 h 266700"/>
                <a:gd name="connsiteX2" fmla="*/ 7144 w 219075"/>
                <a:gd name="connsiteY2" fmla="*/ 47149 h 266700"/>
                <a:gd name="connsiteX3" fmla="*/ 7144 w 219075"/>
                <a:gd name="connsiteY3" fmla="*/ 223361 h 266700"/>
                <a:gd name="connsiteX4" fmla="*/ 111919 w 219075"/>
                <a:gd name="connsiteY4" fmla="*/ 263366 h 266700"/>
                <a:gd name="connsiteX5" fmla="*/ 216694 w 219075"/>
                <a:gd name="connsiteY5" fmla="*/ 223361 h 266700"/>
                <a:gd name="connsiteX6" fmla="*/ 216694 w 219075"/>
                <a:gd name="connsiteY6" fmla="*/ 47149 h 266700"/>
                <a:gd name="connsiteX7" fmla="*/ 216694 w 219075"/>
                <a:gd name="connsiteY7" fmla="*/ 47149 h 266700"/>
                <a:gd name="connsiteX8" fmla="*/ 111919 w 219075"/>
                <a:gd name="connsiteY8" fmla="*/ 7144 h 266700"/>
                <a:gd name="connsiteX9" fmla="*/ 111919 w 219075"/>
                <a:gd name="connsiteY9" fmla="*/ 26194 h 266700"/>
                <a:gd name="connsiteX10" fmla="*/ 111919 w 219075"/>
                <a:gd name="connsiteY10" fmla="*/ 26194 h 266700"/>
                <a:gd name="connsiteX11" fmla="*/ 197644 w 219075"/>
                <a:gd name="connsiteY11" fmla="*/ 47149 h 266700"/>
                <a:gd name="connsiteX12" fmla="*/ 111919 w 219075"/>
                <a:gd name="connsiteY12" fmla="*/ 68104 h 266700"/>
                <a:gd name="connsiteX13" fmla="*/ 26194 w 219075"/>
                <a:gd name="connsiteY13" fmla="*/ 47149 h 266700"/>
                <a:gd name="connsiteX14" fmla="*/ 111919 w 219075"/>
                <a:gd name="connsiteY14" fmla="*/ 26194 h 266700"/>
                <a:gd name="connsiteX15" fmla="*/ 111919 w 219075"/>
                <a:gd name="connsiteY15" fmla="*/ 245269 h 266700"/>
                <a:gd name="connsiteX16" fmla="*/ 26194 w 219075"/>
                <a:gd name="connsiteY16" fmla="*/ 224314 h 266700"/>
                <a:gd name="connsiteX17" fmla="*/ 26194 w 219075"/>
                <a:gd name="connsiteY17" fmla="*/ 194786 h 266700"/>
                <a:gd name="connsiteX18" fmla="*/ 111919 w 219075"/>
                <a:gd name="connsiteY18" fmla="*/ 210979 h 266700"/>
                <a:gd name="connsiteX19" fmla="*/ 197644 w 219075"/>
                <a:gd name="connsiteY19" fmla="*/ 194786 h 266700"/>
                <a:gd name="connsiteX20" fmla="*/ 197644 w 219075"/>
                <a:gd name="connsiteY20" fmla="*/ 224314 h 266700"/>
                <a:gd name="connsiteX21" fmla="*/ 111919 w 219075"/>
                <a:gd name="connsiteY21" fmla="*/ 245269 h 266700"/>
                <a:gd name="connsiteX22" fmla="*/ 111919 w 219075"/>
                <a:gd name="connsiteY22" fmla="*/ 190976 h 266700"/>
                <a:gd name="connsiteX23" fmla="*/ 26194 w 219075"/>
                <a:gd name="connsiteY23" fmla="*/ 170021 h 266700"/>
                <a:gd name="connsiteX24" fmla="*/ 26194 w 219075"/>
                <a:gd name="connsiteY24" fmla="*/ 133826 h 266700"/>
                <a:gd name="connsiteX25" fmla="*/ 111919 w 219075"/>
                <a:gd name="connsiteY25" fmla="*/ 150019 h 266700"/>
                <a:gd name="connsiteX26" fmla="*/ 197644 w 219075"/>
                <a:gd name="connsiteY26" fmla="*/ 133826 h 266700"/>
                <a:gd name="connsiteX27" fmla="*/ 197644 w 219075"/>
                <a:gd name="connsiteY27" fmla="*/ 170021 h 266700"/>
                <a:gd name="connsiteX28" fmla="*/ 111919 w 219075"/>
                <a:gd name="connsiteY28" fmla="*/ 190976 h 266700"/>
                <a:gd name="connsiteX29" fmla="*/ 111919 w 219075"/>
                <a:gd name="connsiteY29" fmla="*/ 130969 h 266700"/>
                <a:gd name="connsiteX30" fmla="*/ 26194 w 219075"/>
                <a:gd name="connsiteY30" fmla="*/ 110014 h 266700"/>
                <a:gd name="connsiteX31" fmla="*/ 26194 w 219075"/>
                <a:gd name="connsiteY31" fmla="*/ 72866 h 266700"/>
                <a:gd name="connsiteX32" fmla="*/ 111919 w 219075"/>
                <a:gd name="connsiteY32" fmla="*/ 89059 h 266700"/>
                <a:gd name="connsiteX33" fmla="*/ 197644 w 219075"/>
                <a:gd name="connsiteY33" fmla="*/ 72866 h 266700"/>
                <a:gd name="connsiteX34" fmla="*/ 197644 w 219075"/>
                <a:gd name="connsiteY34" fmla="*/ 110014 h 266700"/>
                <a:gd name="connsiteX35" fmla="*/ 111919 w 219075"/>
                <a:gd name="connsiteY35" fmla="*/ 13096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9075" h="266700">
                  <a:moveTo>
                    <a:pt x="111919" y="7144"/>
                  </a:moveTo>
                  <a:cubicBezTo>
                    <a:pt x="61436" y="7144"/>
                    <a:pt x="7144" y="19526"/>
                    <a:pt x="7144" y="47149"/>
                  </a:cubicBezTo>
                  <a:lnTo>
                    <a:pt x="7144" y="47149"/>
                  </a:lnTo>
                  <a:lnTo>
                    <a:pt x="7144" y="223361"/>
                  </a:lnTo>
                  <a:cubicBezTo>
                    <a:pt x="7144" y="250984"/>
                    <a:pt x="61436" y="263366"/>
                    <a:pt x="111919" y="263366"/>
                  </a:cubicBezTo>
                  <a:cubicBezTo>
                    <a:pt x="162401" y="263366"/>
                    <a:pt x="216694" y="250984"/>
                    <a:pt x="216694" y="223361"/>
                  </a:cubicBezTo>
                  <a:lnTo>
                    <a:pt x="216694" y="47149"/>
                  </a:lnTo>
                  <a:lnTo>
                    <a:pt x="216694" y="47149"/>
                  </a:lnTo>
                  <a:cubicBezTo>
                    <a:pt x="216694" y="19526"/>
                    <a:pt x="162401" y="7144"/>
                    <a:pt x="111919" y="7144"/>
                  </a:cubicBezTo>
                  <a:close/>
                  <a:moveTo>
                    <a:pt x="111919" y="26194"/>
                  </a:moveTo>
                  <a:lnTo>
                    <a:pt x="111919" y="26194"/>
                  </a:lnTo>
                  <a:cubicBezTo>
                    <a:pt x="167164" y="26194"/>
                    <a:pt x="197644" y="41434"/>
                    <a:pt x="197644" y="47149"/>
                  </a:cubicBezTo>
                  <a:cubicBezTo>
                    <a:pt x="197644" y="52864"/>
                    <a:pt x="167164" y="68104"/>
                    <a:pt x="111919" y="68104"/>
                  </a:cubicBezTo>
                  <a:cubicBezTo>
                    <a:pt x="56674" y="68104"/>
                    <a:pt x="26194" y="52864"/>
                    <a:pt x="26194" y="47149"/>
                  </a:cubicBezTo>
                  <a:cubicBezTo>
                    <a:pt x="26194" y="41434"/>
                    <a:pt x="56674" y="26194"/>
                    <a:pt x="111919" y="26194"/>
                  </a:cubicBezTo>
                  <a:close/>
                  <a:moveTo>
                    <a:pt x="111919" y="245269"/>
                  </a:moveTo>
                  <a:cubicBezTo>
                    <a:pt x="56674" y="245269"/>
                    <a:pt x="26194" y="230029"/>
                    <a:pt x="26194" y="224314"/>
                  </a:cubicBezTo>
                  <a:lnTo>
                    <a:pt x="26194" y="194786"/>
                  </a:lnTo>
                  <a:cubicBezTo>
                    <a:pt x="46196" y="205264"/>
                    <a:pt x="79534" y="210979"/>
                    <a:pt x="111919" y="210979"/>
                  </a:cubicBezTo>
                  <a:cubicBezTo>
                    <a:pt x="144304" y="210979"/>
                    <a:pt x="177641" y="206216"/>
                    <a:pt x="197644" y="194786"/>
                  </a:cubicBezTo>
                  <a:lnTo>
                    <a:pt x="197644" y="224314"/>
                  </a:lnTo>
                  <a:cubicBezTo>
                    <a:pt x="197644" y="230029"/>
                    <a:pt x="167164" y="245269"/>
                    <a:pt x="111919" y="245269"/>
                  </a:cubicBezTo>
                  <a:close/>
                  <a:moveTo>
                    <a:pt x="111919" y="190976"/>
                  </a:moveTo>
                  <a:cubicBezTo>
                    <a:pt x="56674" y="190976"/>
                    <a:pt x="26194" y="175736"/>
                    <a:pt x="26194" y="170021"/>
                  </a:cubicBezTo>
                  <a:lnTo>
                    <a:pt x="26194" y="133826"/>
                  </a:lnTo>
                  <a:cubicBezTo>
                    <a:pt x="46196" y="144304"/>
                    <a:pt x="79534" y="150019"/>
                    <a:pt x="111919" y="150019"/>
                  </a:cubicBezTo>
                  <a:cubicBezTo>
                    <a:pt x="144304" y="150019"/>
                    <a:pt x="177641" y="145256"/>
                    <a:pt x="197644" y="133826"/>
                  </a:cubicBezTo>
                  <a:lnTo>
                    <a:pt x="197644" y="170021"/>
                  </a:lnTo>
                  <a:cubicBezTo>
                    <a:pt x="197644" y="175736"/>
                    <a:pt x="167164" y="190976"/>
                    <a:pt x="111919" y="190976"/>
                  </a:cubicBezTo>
                  <a:close/>
                  <a:moveTo>
                    <a:pt x="111919" y="130969"/>
                  </a:moveTo>
                  <a:cubicBezTo>
                    <a:pt x="56674" y="130969"/>
                    <a:pt x="26194" y="115729"/>
                    <a:pt x="26194" y="110014"/>
                  </a:cubicBezTo>
                  <a:lnTo>
                    <a:pt x="26194" y="72866"/>
                  </a:lnTo>
                  <a:cubicBezTo>
                    <a:pt x="46196" y="83344"/>
                    <a:pt x="79534" y="89059"/>
                    <a:pt x="111919" y="89059"/>
                  </a:cubicBezTo>
                  <a:cubicBezTo>
                    <a:pt x="143351" y="89059"/>
                    <a:pt x="177641" y="84296"/>
                    <a:pt x="197644" y="72866"/>
                  </a:cubicBezTo>
                  <a:lnTo>
                    <a:pt x="197644" y="110014"/>
                  </a:lnTo>
                  <a:cubicBezTo>
                    <a:pt x="197644" y="115729"/>
                    <a:pt x="167164" y="130969"/>
                    <a:pt x="111919" y="130969"/>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83" name="Freeform: Shape 82">
              <a:extLst>
                <a:ext uri="{FF2B5EF4-FFF2-40B4-BE49-F238E27FC236}">
                  <a16:creationId xmlns:a16="http://schemas.microsoft.com/office/drawing/2014/main" id="{A9667D9C-AB7C-46EB-A0BC-78F5AD758D08}"/>
                </a:ext>
              </a:extLst>
            </p:cNvPr>
            <p:cNvSpPr/>
            <p:nvPr/>
          </p:nvSpPr>
          <p:spPr>
            <a:xfrm>
              <a:off x="2523569" y="1169212"/>
              <a:ext cx="114300" cy="114300"/>
            </a:xfrm>
            <a:custGeom>
              <a:avLst/>
              <a:gdLst>
                <a:gd name="connsiteX0" fmla="*/ 97631 w 114300"/>
                <a:gd name="connsiteY0" fmla="*/ 7144 h 114300"/>
                <a:gd name="connsiteX1" fmla="*/ 26194 w 114300"/>
                <a:gd name="connsiteY1" fmla="*/ 78581 h 114300"/>
                <a:gd name="connsiteX2" fmla="*/ 26194 w 114300"/>
                <a:gd name="connsiteY2" fmla="*/ 15716 h 114300"/>
                <a:gd name="connsiteX3" fmla="*/ 7144 w 114300"/>
                <a:gd name="connsiteY3" fmla="*/ 15716 h 114300"/>
                <a:gd name="connsiteX4" fmla="*/ 7144 w 114300"/>
                <a:gd name="connsiteY4" fmla="*/ 101441 h 114300"/>
                <a:gd name="connsiteX5" fmla="*/ 16669 w 114300"/>
                <a:gd name="connsiteY5" fmla="*/ 110966 h 114300"/>
                <a:gd name="connsiteX6" fmla="*/ 102394 w 114300"/>
                <a:gd name="connsiteY6" fmla="*/ 110966 h 114300"/>
                <a:gd name="connsiteX7" fmla="*/ 102394 w 114300"/>
                <a:gd name="connsiteY7" fmla="*/ 91916 h 114300"/>
                <a:gd name="connsiteX8" fmla="*/ 39529 w 114300"/>
                <a:gd name="connsiteY8" fmla="*/ 91916 h 114300"/>
                <a:gd name="connsiteX9" fmla="*/ 110966 w 114300"/>
                <a:gd name="connsiteY9" fmla="*/ 20479 h 114300"/>
                <a:gd name="connsiteX10" fmla="*/ 97631 w 114300"/>
                <a:gd name="connsiteY10" fmla="*/ 71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14300">
                  <a:moveTo>
                    <a:pt x="97631" y="7144"/>
                  </a:moveTo>
                  <a:lnTo>
                    <a:pt x="26194" y="78581"/>
                  </a:lnTo>
                  <a:lnTo>
                    <a:pt x="26194" y="15716"/>
                  </a:lnTo>
                  <a:lnTo>
                    <a:pt x="7144" y="15716"/>
                  </a:lnTo>
                  <a:lnTo>
                    <a:pt x="7144" y="101441"/>
                  </a:lnTo>
                  <a:cubicBezTo>
                    <a:pt x="7144" y="107156"/>
                    <a:pt x="10954" y="110966"/>
                    <a:pt x="16669" y="110966"/>
                  </a:cubicBezTo>
                  <a:lnTo>
                    <a:pt x="102394" y="110966"/>
                  </a:lnTo>
                  <a:lnTo>
                    <a:pt x="102394" y="91916"/>
                  </a:lnTo>
                  <a:lnTo>
                    <a:pt x="39529" y="91916"/>
                  </a:lnTo>
                  <a:lnTo>
                    <a:pt x="110966" y="20479"/>
                  </a:lnTo>
                  <a:lnTo>
                    <a:pt x="97631" y="7144"/>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84" name="Freeform: Shape 83">
              <a:extLst>
                <a:ext uri="{FF2B5EF4-FFF2-40B4-BE49-F238E27FC236}">
                  <a16:creationId xmlns:a16="http://schemas.microsoft.com/office/drawing/2014/main" id="{C6C04215-554E-42EC-971E-BEFC289AEF93}"/>
                </a:ext>
              </a:extLst>
            </p:cNvPr>
            <p:cNvSpPr/>
            <p:nvPr/>
          </p:nvSpPr>
          <p:spPr>
            <a:xfrm>
              <a:off x="2896949" y="1170164"/>
              <a:ext cx="114300" cy="114300"/>
            </a:xfrm>
            <a:custGeom>
              <a:avLst/>
              <a:gdLst>
                <a:gd name="connsiteX0" fmla="*/ 90964 w 114300"/>
                <a:gd name="connsiteY0" fmla="*/ 77629 h 114300"/>
                <a:gd name="connsiteX1" fmla="*/ 20479 w 114300"/>
                <a:gd name="connsiteY1" fmla="*/ 7144 h 114300"/>
                <a:gd name="connsiteX2" fmla="*/ 7144 w 114300"/>
                <a:gd name="connsiteY2" fmla="*/ 20479 h 114300"/>
                <a:gd name="connsiteX3" fmla="*/ 77629 w 114300"/>
                <a:gd name="connsiteY3" fmla="*/ 90964 h 114300"/>
                <a:gd name="connsiteX4" fmla="*/ 14764 w 114300"/>
                <a:gd name="connsiteY4" fmla="*/ 90964 h 114300"/>
                <a:gd name="connsiteX5" fmla="*/ 14764 w 114300"/>
                <a:gd name="connsiteY5" fmla="*/ 110014 h 114300"/>
                <a:gd name="connsiteX6" fmla="*/ 100489 w 114300"/>
                <a:gd name="connsiteY6" fmla="*/ 110014 h 114300"/>
                <a:gd name="connsiteX7" fmla="*/ 110014 w 114300"/>
                <a:gd name="connsiteY7" fmla="*/ 100489 h 114300"/>
                <a:gd name="connsiteX8" fmla="*/ 110014 w 114300"/>
                <a:gd name="connsiteY8" fmla="*/ 14764 h 114300"/>
                <a:gd name="connsiteX9" fmla="*/ 90964 w 114300"/>
                <a:gd name="connsiteY9" fmla="*/ 14764 h 114300"/>
                <a:gd name="connsiteX10" fmla="*/ 90964 w 114300"/>
                <a:gd name="connsiteY10" fmla="*/ 7762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14300">
                  <a:moveTo>
                    <a:pt x="90964" y="77629"/>
                  </a:moveTo>
                  <a:lnTo>
                    <a:pt x="20479" y="7144"/>
                  </a:lnTo>
                  <a:lnTo>
                    <a:pt x="7144" y="20479"/>
                  </a:lnTo>
                  <a:lnTo>
                    <a:pt x="77629" y="90964"/>
                  </a:lnTo>
                  <a:lnTo>
                    <a:pt x="14764" y="90964"/>
                  </a:lnTo>
                  <a:lnTo>
                    <a:pt x="14764" y="110014"/>
                  </a:lnTo>
                  <a:lnTo>
                    <a:pt x="100489" y="110014"/>
                  </a:lnTo>
                  <a:cubicBezTo>
                    <a:pt x="106204" y="110014"/>
                    <a:pt x="110014" y="106204"/>
                    <a:pt x="110014" y="100489"/>
                  </a:cubicBezTo>
                  <a:lnTo>
                    <a:pt x="110014" y="14764"/>
                  </a:lnTo>
                  <a:lnTo>
                    <a:pt x="90964" y="14764"/>
                  </a:lnTo>
                  <a:lnTo>
                    <a:pt x="90964" y="77629"/>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85" name="Freeform: Shape 84">
              <a:extLst>
                <a:ext uri="{FF2B5EF4-FFF2-40B4-BE49-F238E27FC236}">
                  <a16:creationId xmlns:a16="http://schemas.microsoft.com/office/drawing/2014/main" id="{F7A5A014-D04A-4C47-A594-D0A89328886F}"/>
                </a:ext>
              </a:extLst>
            </p:cNvPr>
            <p:cNvSpPr/>
            <p:nvPr/>
          </p:nvSpPr>
          <p:spPr>
            <a:xfrm>
              <a:off x="2896949" y="796784"/>
              <a:ext cx="114300" cy="114300"/>
            </a:xfrm>
            <a:custGeom>
              <a:avLst/>
              <a:gdLst>
                <a:gd name="connsiteX0" fmla="*/ 100489 w 114300"/>
                <a:gd name="connsiteY0" fmla="*/ 7144 h 114300"/>
                <a:gd name="connsiteX1" fmla="*/ 14764 w 114300"/>
                <a:gd name="connsiteY1" fmla="*/ 7144 h 114300"/>
                <a:gd name="connsiteX2" fmla="*/ 14764 w 114300"/>
                <a:gd name="connsiteY2" fmla="*/ 26194 h 114300"/>
                <a:gd name="connsiteX3" fmla="*/ 77629 w 114300"/>
                <a:gd name="connsiteY3" fmla="*/ 26194 h 114300"/>
                <a:gd name="connsiteX4" fmla="*/ 7144 w 114300"/>
                <a:gd name="connsiteY4" fmla="*/ 96679 h 114300"/>
                <a:gd name="connsiteX5" fmla="*/ 20479 w 114300"/>
                <a:gd name="connsiteY5" fmla="*/ 110014 h 114300"/>
                <a:gd name="connsiteX6" fmla="*/ 90964 w 114300"/>
                <a:gd name="connsiteY6" fmla="*/ 39529 h 114300"/>
                <a:gd name="connsiteX7" fmla="*/ 90964 w 114300"/>
                <a:gd name="connsiteY7" fmla="*/ 102394 h 114300"/>
                <a:gd name="connsiteX8" fmla="*/ 110014 w 114300"/>
                <a:gd name="connsiteY8" fmla="*/ 102394 h 114300"/>
                <a:gd name="connsiteX9" fmla="*/ 110014 w 114300"/>
                <a:gd name="connsiteY9" fmla="*/ 16669 h 114300"/>
                <a:gd name="connsiteX10" fmla="*/ 100489 w 114300"/>
                <a:gd name="connsiteY10" fmla="*/ 71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14300">
                  <a:moveTo>
                    <a:pt x="100489" y="7144"/>
                  </a:moveTo>
                  <a:lnTo>
                    <a:pt x="14764" y="7144"/>
                  </a:lnTo>
                  <a:lnTo>
                    <a:pt x="14764" y="26194"/>
                  </a:lnTo>
                  <a:lnTo>
                    <a:pt x="77629" y="26194"/>
                  </a:lnTo>
                  <a:lnTo>
                    <a:pt x="7144" y="96679"/>
                  </a:lnTo>
                  <a:lnTo>
                    <a:pt x="20479" y="110014"/>
                  </a:lnTo>
                  <a:lnTo>
                    <a:pt x="90964" y="39529"/>
                  </a:lnTo>
                  <a:lnTo>
                    <a:pt x="90964" y="102394"/>
                  </a:lnTo>
                  <a:lnTo>
                    <a:pt x="110014" y="102394"/>
                  </a:lnTo>
                  <a:lnTo>
                    <a:pt x="110014" y="16669"/>
                  </a:lnTo>
                  <a:cubicBezTo>
                    <a:pt x="110014" y="10954"/>
                    <a:pt x="106204" y="7144"/>
                    <a:pt x="100489" y="7144"/>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86" name="Freeform: Shape 85">
              <a:extLst>
                <a:ext uri="{FF2B5EF4-FFF2-40B4-BE49-F238E27FC236}">
                  <a16:creationId xmlns:a16="http://schemas.microsoft.com/office/drawing/2014/main" id="{EA043CD0-78A4-4B1E-AEFB-29014E000DAA}"/>
                </a:ext>
              </a:extLst>
            </p:cNvPr>
            <p:cNvSpPr/>
            <p:nvPr/>
          </p:nvSpPr>
          <p:spPr>
            <a:xfrm>
              <a:off x="2523569" y="796784"/>
              <a:ext cx="114300" cy="114300"/>
            </a:xfrm>
            <a:custGeom>
              <a:avLst/>
              <a:gdLst>
                <a:gd name="connsiteX0" fmla="*/ 102394 w 114300"/>
                <a:gd name="connsiteY0" fmla="*/ 26194 h 114300"/>
                <a:gd name="connsiteX1" fmla="*/ 102394 w 114300"/>
                <a:gd name="connsiteY1" fmla="*/ 7144 h 114300"/>
                <a:gd name="connsiteX2" fmla="*/ 16669 w 114300"/>
                <a:gd name="connsiteY2" fmla="*/ 7144 h 114300"/>
                <a:gd name="connsiteX3" fmla="*/ 7144 w 114300"/>
                <a:gd name="connsiteY3" fmla="*/ 16669 h 114300"/>
                <a:gd name="connsiteX4" fmla="*/ 7144 w 114300"/>
                <a:gd name="connsiteY4" fmla="*/ 102394 h 114300"/>
                <a:gd name="connsiteX5" fmla="*/ 26194 w 114300"/>
                <a:gd name="connsiteY5" fmla="*/ 102394 h 114300"/>
                <a:gd name="connsiteX6" fmla="*/ 26194 w 114300"/>
                <a:gd name="connsiteY6" fmla="*/ 39529 h 114300"/>
                <a:gd name="connsiteX7" fmla="*/ 97631 w 114300"/>
                <a:gd name="connsiteY7" fmla="*/ 110966 h 114300"/>
                <a:gd name="connsiteX8" fmla="*/ 110966 w 114300"/>
                <a:gd name="connsiteY8" fmla="*/ 97631 h 114300"/>
                <a:gd name="connsiteX9" fmla="*/ 39529 w 114300"/>
                <a:gd name="connsiteY9" fmla="*/ 26194 h 114300"/>
                <a:gd name="connsiteX10" fmla="*/ 102394 w 114300"/>
                <a:gd name="connsiteY10" fmla="*/ 2619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14300">
                  <a:moveTo>
                    <a:pt x="102394" y="26194"/>
                  </a:moveTo>
                  <a:lnTo>
                    <a:pt x="102394" y="7144"/>
                  </a:lnTo>
                  <a:lnTo>
                    <a:pt x="16669" y="7144"/>
                  </a:lnTo>
                  <a:cubicBezTo>
                    <a:pt x="10954" y="7144"/>
                    <a:pt x="7144" y="10954"/>
                    <a:pt x="7144" y="16669"/>
                  </a:cubicBezTo>
                  <a:lnTo>
                    <a:pt x="7144" y="102394"/>
                  </a:lnTo>
                  <a:lnTo>
                    <a:pt x="26194" y="102394"/>
                  </a:lnTo>
                  <a:lnTo>
                    <a:pt x="26194" y="39529"/>
                  </a:lnTo>
                  <a:lnTo>
                    <a:pt x="97631" y="110966"/>
                  </a:lnTo>
                  <a:lnTo>
                    <a:pt x="110966" y="97631"/>
                  </a:lnTo>
                  <a:lnTo>
                    <a:pt x="39529" y="26194"/>
                  </a:lnTo>
                  <a:lnTo>
                    <a:pt x="102394" y="26194"/>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87" name="Freeform: Shape 86">
              <a:extLst>
                <a:ext uri="{FF2B5EF4-FFF2-40B4-BE49-F238E27FC236}">
                  <a16:creationId xmlns:a16="http://schemas.microsoft.com/office/drawing/2014/main" id="{CEBF8F4E-6D74-48A7-A523-C53E6A83FD0C}"/>
                </a:ext>
              </a:extLst>
            </p:cNvPr>
            <p:cNvSpPr/>
            <p:nvPr/>
          </p:nvSpPr>
          <p:spPr>
            <a:xfrm>
              <a:off x="2523569" y="944422"/>
              <a:ext cx="104775" cy="190500"/>
            </a:xfrm>
            <a:custGeom>
              <a:avLst/>
              <a:gdLst>
                <a:gd name="connsiteX0" fmla="*/ 105251 w 104775"/>
                <a:gd name="connsiteY0" fmla="*/ 25241 h 190500"/>
                <a:gd name="connsiteX1" fmla="*/ 98584 w 104775"/>
                <a:gd name="connsiteY1" fmla="*/ 7144 h 190500"/>
                <a:gd name="connsiteX2" fmla="*/ 7144 w 104775"/>
                <a:gd name="connsiteY2" fmla="*/ 95726 h 190500"/>
                <a:gd name="connsiteX3" fmla="*/ 98584 w 104775"/>
                <a:gd name="connsiteY3" fmla="*/ 184309 h 190500"/>
                <a:gd name="connsiteX4" fmla="*/ 105251 w 104775"/>
                <a:gd name="connsiteY4" fmla="*/ 166211 h 190500"/>
                <a:gd name="connsiteX5" fmla="*/ 26194 w 104775"/>
                <a:gd name="connsiteY5" fmla="*/ 95726 h 190500"/>
                <a:gd name="connsiteX6" fmla="*/ 105251 w 104775"/>
                <a:gd name="connsiteY6" fmla="*/ 2524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190500">
                  <a:moveTo>
                    <a:pt x="105251" y="25241"/>
                  </a:moveTo>
                  <a:lnTo>
                    <a:pt x="98584" y="7144"/>
                  </a:lnTo>
                  <a:cubicBezTo>
                    <a:pt x="40481" y="29051"/>
                    <a:pt x="7144" y="60484"/>
                    <a:pt x="7144" y="95726"/>
                  </a:cubicBezTo>
                  <a:cubicBezTo>
                    <a:pt x="7144" y="130016"/>
                    <a:pt x="40481" y="162401"/>
                    <a:pt x="98584" y="184309"/>
                  </a:cubicBezTo>
                  <a:lnTo>
                    <a:pt x="105251" y="166211"/>
                  </a:lnTo>
                  <a:cubicBezTo>
                    <a:pt x="56674" y="147161"/>
                    <a:pt x="26194" y="121444"/>
                    <a:pt x="26194" y="95726"/>
                  </a:cubicBezTo>
                  <a:cubicBezTo>
                    <a:pt x="26194" y="70009"/>
                    <a:pt x="56674" y="43339"/>
                    <a:pt x="105251" y="25241"/>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88" name="Freeform: Shape 87">
              <a:extLst>
                <a:ext uri="{FF2B5EF4-FFF2-40B4-BE49-F238E27FC236}">
                  <a16:creationId xmlns:a16="http://schemas.microsoft.com/office/drawing/2014/main" id="{9EE09120-241E-4E07-8DA8-DA3E1289E181}"/>
                </a:ext>
              </a:extLst>
            </p:cNvPr>
            <p:cNvSpPr/>
            <p:nvPr/>
          </p:nvSpPr>
          <p:spPr>
            <a:xfrm>
              <a:off x="2896949" y="942517"/>
              <a:ext cx="114300" cy="190500"/>
            </a:xfrm>
            <a:custGeom>
              <a:avLst/>
              <a:gdLst>
                <a:gd name="connsiteX0" fmla="*/ 12859 w 114300"/>
                <a:gd name="connsiteY0" fmla="*/ 7144 h 190500"/>
                <a:gd name="connsiteX1" fmla="*/ 7144 w 114300"/>
                <a:gd name="connsiteY1" fmla="*/ 25241 h 190500"/>
                <a:gd name="connsiteX2" fmla="*/ 91916 w 114300"/>
                <a:gd name="connsiteY2" fmla="*/ 96679 h 190500"/>
                <a:gd name="connsiteX3" fmla="*/ 7144 w 114300"/>
                <a:gd name="connsiteY3" fmla="*/ 168116 h 190500"/>
                <a:gd name="connsiteX4" fmla="*/ 12859 w 114300"/>
                <a:gd name="connsiteY4" fmla="*/ 186214 h 190500"/>
                <a:gd name="connsiteX5" fmla="*/ 110014 w 114300"/>
                <a:gd name="connsiteY5" fmla="*/ 97631 h 190500"/>
                <a:gd name="connsiteX6" fmla="*/ 12859 w 11430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12859" y="7144"/>
                  </a:moveTo>
                  <a:lnTo>
                    <a:pt x="7144" y="25241"/>
                  </a:lnTo>
                  <a:cubicBezTo>
                    <a:pt x="59531" y="43339"/>
                    <a:pt x="91916" y="70009"/>
                    <a:pt x="91916" y="96679"/>
                  </a:cubicBezTo>
                  <a:cubicBezTo>
                    <a:pt x="91916" y="123349"/>
                    <a:pt x="60484" y="150971"/>
                    <a:pt x="7144" y="168116"/>
                  </a:cubicBezTo>
                  <a:lnTo>
                    <a:pt x="12859" y="186214"/>
                  </a:lnTo>
                  <a:cubicBezTo>
                    <a:pt x="74771" y="166211"/>
                    <a:pt x="110014" y="132874"/>
                    <a:pt x="110014" y="97631"/>
                  </a:cubicBezTo>
                  <a:cubicBezTo>
                    <a:pt x="110014" y="62389"/>
                    <a:pt x="74771" y="28099"/>
                    <a:pt x="12859" y="7144"/>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grpSp>
      <p:grpSp>
        <p:nvGrpSpPr>
          <p:cNvPr id="90" name="Graphic 1">
            <a:extLst>
              <a:ext uri="{FF2B5EF4-FFF2-40B4-BE49-F238E27FC236}">
                <a16:creationId xmlns:a16="http://schemas.microsoft.com/office/drawing/2014/main" id="{1DD5BDC4-E4BA-4BCB-8D24-67CDB40232DD}"/>
              </a:ext>
            </a:extLst>
          </p:cNvPr>
          <p:cNvGrpSpPr/>
          <p:nvPr/>
        </p:nvGrpSpPr>
        <p:grpSpPr>
          <a:xfrm>
            <a:off x="10864824" y="4406255"/>
            <a:ext cx="461800" cy="476716"/>
            <a:chOff x="2530713" y="803928"/>
            <a:chExt cx="476250" cy="476250"/>
          </a:xfrm>
          <a:solidFill>
            <a:schemeClr val="tx1"/>
          </a:solidFill>
        </p:grpSpPr>
        <p:sp>
          <p:nvSpPr>
            <p:cNvPr id="91" name="Freeform: Shape 90">
              <a:extLst>
                <a:ext uri="{FF2B5EF4-FFF2-40B4-BE49-F238E27FC236}">
                  <a16:creationId xmlns:a16="http://schemas.microsoft.com/office/drawing/2014/main" id="{E1C1CFD7-235C-4ECA-9EC6-D29826242FE5}"/>
                </a:ext>
              </a:extLst>
            </p:cNvPr>
            <p:cNvSpPr/>
            <p:nvPr/>
          </p:nvSpPr>
          <p:spPr>
            <a:xfrm>
              <a:off x="2656919" y="906322"/>
              <a:ext cx="219075" cy="266700"/>
            </a:xfrm>
            <a:custGeom>
              <a:avLst/>
              <a:gdLst>
                <a:gd name="connsiteX0" fmla="*/ 111919 w 219075"/>
                <a:gd name="connsiteY0" fmla="*/ 7144 h 266700"/>
                <a:gd name="connsiteX1" fmla="*/ 7144 w 219075"/>
                <a:gd name="connsiteY1" fmla="*/ 47149 h 266700"/>
                <a:gd name="connsiteX2" fmla="*/ 7144 w 219075"/>
                <a:gd name="connsiteY2" fmla="*/ 47149 h 266700"/>
                <a:gd name="connsiteX3" fmla="*/ 7144 w 219075"/>
                <a:gd name="connsiteY3" fmla="*/ 223361 h 266700"/>
                <a:gd name="connsiteX4" fmla="*/ 111919 w 219075"/>
                <a:gd name="connsiteY4" fmla="*/ 263366 h 266700"/>
                <a:gd name="connsiteX5" fmla="*/ 216694 w 219075"/>
                <a:gd name="connsiteY5" fmla="*/ 223361 h 266700"/>
                <a:gd name="connsiteX6" fmla="*/ 216694 w 219075"/>
                <a:gd name="connsiteY6" fmla="*/ 47149 h 266700"/>
                <a:gd name="connsiteX7" fmla="*/ 216694 w 219075"/>
                <a:gd name="connsiteY7" fmla="*/ 47149 h 266700"/>
                <a:gd name="connsiteX8" fmla="*/ 111919 w 219075"/>
                <a:gd name="connsiteY8" fmla="*/ 7144 h 266700"/>
                <a:gd name="connsiteX9" fmla="*/ 111919 w 219075"/>
                <a:gd name="connsiteY9" fmla="*/ 26194 h 266700"/>
                <a:gd name="connsiteX10" fmla="*/ 111919 w 219075"/>
                <a:gd name="connsiteY10" fmla="*/ 26194 h 266700"/>
                <a:gd name="connsiteX11" fmla="*/ 197644 w 219075"/>
                <a:gd name="connsiteY11" fmla="*/ 47149 h 266700"/>
                <a:gd name="connsiteX12" fmla="*/ 111919 w 219075"/>
                <a:gd name="connsiteY12" fmla="*/ 68104 h 266700"/>
                <a:gd name="connsiteX13" fmla="*/ 26194 w 219075"/>
                <a:gd name="connsiteY13" fmla="*/ 47149 h 266700"/>
                <a:gd name="connsiteX14" fmla="*/ 111919 w 219075"/>
                <a:gd name="connsiteY14" fmla="*/ 26194 h 266700"/>
                <a:gd name="connsiteX15" fmla="*/ 111919 w 219075"/>
                <a:gd name="connsiteY15" fmla="*/ 245269 h 266700"/>
                <a:gd name="connsiteX16" fmla="*/ 26194 w 219075"/>
                <a:gd name="connsiteY16" fmla="*/ 224314 h 266700"/>
                <a:gd name="connsiteX17" fmla="*/ 26194 w 219075"/>
                <a:gd name="connsiteY17" fmla="*/ 194786 h 266700"/>
                <a:gd name="connsiteX18" fmla="*/ 111919 w 219075"/>
                <a:gd name="connsiteY18" fmla="*/ 210979 h 266700"/>
                <a:gd name="connsiteX19" fmla="*/ 197644 w 219075"/>
                <a:gd name="connsiteY19" fmla="*/ 194786 h 266700"/>
                <a:gd name="connsiteX20" fmla="*/ 197644 w 219075"/>
                <a:gd name="connsiteY20" fmla="*/ 224314 h 266700"/>
                <a:gd name="connsiteX21" fmla="*/ 111919 w 219075"/>
                <a:gd name="connsiteY21" fmla="*/ 245269 h 266700"/>
                <a:gd name="connsiteX22" fmla="*/ 111919 w 219075"/>
                <a:gd name="connsiteY22" fmla="*/ 190976 h 266700"/>
                <a:gd name="connsiteX23" fmla="*/ 26194 w 219075"/>
                <a:gd name="connsiteY23" fmla="*/ 170021 h 266700"/>
                <a:gd name="connsiteX24" fmla="*/ 26194 w 219075"/>
                <a:gd name="connsiteY24" fmla="*/ 133826 h 266700"/>
                <a:gd name="connsiteX25" fmla="*/ 111919 w 219075"/>
                <a:gd name="connsiteY25" fmla="*/ 150019 h 266700"/>
                <a:gd name="connsiteX26" fmla="*/ 197644 w 219075"/>
                <a:gd name="connsiteY26" fmla="*/ 133826 h 266700"/>
                <a:gd name="connsiteX27" fmla="*/ 197644 w 219075"/>
                <a:gd name="connsiteY27" fmla="*/ 170021 h 266700"/>
                <a:gd name="connsiteX28" fmla="*/ 111919 w 219075"/>
                <a:gd name="connsiteY28" fmla="*/ 190976 h 266700"/>
                <a:gd name="connsiteX29" fmla="*/ 111919 w 219075"/>
                <a:gd name="connsiteY29" fmla="*/ 130969 h 266700"/>
                <a:gd name="connsiteX30" fmla="*/ 26194 w 219075"/>
                <a:gd name="connsiteY30" fmla="*/ 110014 h 266700"/>
                <a:gd name="connsiteX31" fmla="*/ 26194 w 219075"/>
                <a:gd name="connsiteY31" fmla="*/ 72866 h 266700"/>
                <a:gd name="connsiteX32" fmla="*/ 111919 w 219075"/>
                <a:gd name="connsiteY32" fmla="*/ 89059 h 266700"/>
                <a:gd name="connsiteX33" fmla="*/ 197644 w 219075"/>
                <a:gd name="connsiteY33" fmla="*/ 72866 h 266700"/>
                <a:gd name="connsiteX34" fmla="*/ 197644 w 219075"/>
                <a:gd name="connsiteY34" fmla="*/ 110014 h 266700"/>
                <a:gd name="connsiteX35" fmla="*/ 111919 w 219075"/>
                <a:gd name="connsiteY35" fmla="*/ 13096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9075" h="266700">
                  <a:moveTo>
                    <a:pt x="111919" y="7144"/>
                  </a:moveTo>
                  <a:cubicBezTo>
                    <a:pt x="61436" y="7144"/>
                    <a:pt x="7144" y="19526"/>
                    <a:pt x="7144" y="47149"/>
                  </a:cubicBezTo>
                  <a:lnTo>
                    <a:pt x="7144" y="47149"/>
                  </a:lnTo>
                  <a:lnTo>
                    <a:pt x="7144" y="223361"/>
                  </a:lnTo>
                  <a:cubicBezTo>
                    <a:pt x="7144" y="250984"/>
                    <a:pt x="61436" y="263366"/>
                    <a:pt x="111919" y="263366"/>
                  </a:cubicBezTo>
                  <a:cubicBezTo>
                    <a:pt x="162401" y="263366"/>
                    <a:pt x="216694" y="250984"/>
                    <a:pt x="216694" y="223361"/>
                  </a:cubicBezTo>
                  <a:lnTo>
                    <a:pt x="216694" y="47149"/>
                  </a:lnTo>
                  <a:lnTo>
                    <a:pt x="216694" y="47149"/>
                  </a:lnTo>
                  <a:cubicBezTo>
                    <a:pt x="216694" y="19526"/>
                    <a:pt x="162401" y="7144"/>
                    <a:pt x="111919" y="7144"/>
                  </a:cubicBezTo>
                  <a:close/>
                  <a:moveTo>
                    <a:pt x="111919" y="26194"/>
                  </a:moveTo>
                  <a:lnTo>
                    <a:pt x="111919" y="26194"/>
                  </a:lnTo>
                  <a:cubicBezTo>
                    <a:pt x="167164" y="26194"/>
                    <a:pt x="197644" y="41434"/>
                    <a:pt x="197644" y="47149"/>
                  </a:cubicBezTo>
                  <a:cubicBezTo>
                    <a:pt x="197644" y="52864"/>
                    <a:pt x="167164" y="68104"/>
                    <a:pt x="111919" y="68104"/>
                  </a:cubicBezTo>
                  <a:cubicBezTo>
                    <a:pt x="56674" y="68104"/>
                    <a:pt x="26194" y="52864"/>
                    <a:pt x="26194" y="47149"/>
                  </a:cubicBezTo>
                  <a:cubicBezTo>
                    <a:pt x="26194" y="41434"/>
                    <a:pt x="56674" y="26194"/>
                    <a:pt x="111919" y="26194"/>
                  </a:cubicBezTo>
                  <a:close/>
                  <a:moveTo>
                    <a:pt x="111919" y="245269"/>
                  </a:moveTo>
                  <a:cubicBezTo>
                    <a:pt x="56674" y="245269"/>
                    <a:pt x="26194" y="230029"/>
                    <a:pt x="26194" y="224314"/>
                  </a:cubicBezTo>
                  <a:lnTo>
                    <a:pt x="26194" y="194786"/>
                  </a:lnTo>
                  <a:cubicBezTo>
                    <a:pt x="46196" y="205264"/>
                    <a:pt x="79534" y="210979"/>
                    <a:pt x="111919" y="210979"/>
                  </a:cubicBezTo>
                  <a:cubicBezTo>
                    <a:pt x="144304" y="210979"/>
                    <a:pt x="177641" y="206216"/>
                    <a:pt x="197644" y="194786"/>
                  </a:cubicBezTo>
                  <a:lnTo>
                    <a:pt x="197644" y="224314"/>
                  </a:lnTo>
                  <a:cubicBezTo>
                    <a:pt x="197644" y="230029"/>
                    <a:pt x="167164" y="245269"/>
                    <a:pt x="111919" y="245269"/>
                  </a:cubicBezTo>
                  <a:close/>
                  <a:moveTo>
                    <a:pt x="111919" y="190976"/>
                  </a:moveTo>
                  <a:cubicBezTo>
                    <a:pt x="56674" y="190976"/>
                    <a:pt x="26194" y="175736"/>
                    <a:pt x="26194" y="170021"/>
                  </a:cubicBezTo>
                  <a:lnTo>
                    <a:pt x="26194" y="133826"/>
                  </a:lnTo>
                  <a:cubicBezTo>
                    <a:pt x="46196" y="144304"/>
                    <a:pt x="79534" y="150019"/>
                    <a:pt x="111919" y="150019"/>
                  </a:cubicBezTo>
                  <a:cubicBezTo>
                    <a:pt x="144304" y="150019"/>
                    <a:pt x="177641" y="145256"/>
                    <a:pt x="197644" y="133826"/>
                  </a:cubicBezTo>
                  <a:lnTo>
                    <a:pt x="197644" y="170021"/>
                  </a:lnTo>
                  <a:cubicBezTo>
                    <a:pt x="197644" y="175736"/>
                    <a:pt x="167164" y="190976"/>
                    <a:pt x="111919" y="190976"/>
                  </a:cubicBezTo>
                  <a:close/>
                  <a:moveTo>
                    <a:pt x="111919" y="130969"/>
                  </a:moveTo>
                  <a:cubicBezTo>
                    <a:pt x="56674" y="130969"/>
                    <a:pt x="26194" y="115729"/>
                    <a:pt x="26194" y="110014"/>
                  </a:cubicBezTo>
                  <a:lnTo>
                    <a:pt x="26194" y="72866"/>
                  </a:lnTo>
                  <a:cubicBezTo>
                    <a:pt x="46196" y="83344"/>
                    <a:pt x="79534" y="89059"/>
                    <a:pt x="111919" y="89059"/>
                  </a:cubicBezTo>
                  <a:cubicBezTo>
                    <a:pt x="143351" y="89059"/>
                    <a:pt x="177641" y="84296"/>
                    <a:pt x="197644" y="72866"/>
                  </a:cubicBezTo>
                  <a:lnTo>
                    <a:pt x="197644" y="110014"/>
                  </a:lnTo>
                  <a:cubicBezTo>
                    <a:pt x="197644" y="115729"/>
                    <a:pt x="167164" y="130969"/>
                    <a:pt x="111919" y="130969"/>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92" name="Freeform: Shape 91">
              <a:extLst>
                <a:ext uri="{FF2B5EF4-FFF2-40B4-BE49-F238E27FC236}">
                  <a16:creationId xmlns:a16="http://schemas.microsoft.com/office/drawing/2014/main" id="{DADB2438-38EF-40FE-A1F7-E58D447E5F1A}"/>
                </a:ext>
              </a:extLst>
            </p:cNvPr>
            <p:cNvSpPr/>
            <p:nvPr/>
          </p:nvSpPr>
          <p:spPr>
            <a:xfrm>
              <a:off x="2523569" y="1169212"/>
              <a:ext cx="114300" cy="114300"/>
            </a:xfrm>
            <a:custGeom>
              <a:avLst/>
              <a:gdLst>
                <a:gd name="connsiteX0" fmla="*/ 97631 w 114300"/>
                <a:gd name="connsiteY0" fmla="*/ 7144 h 114300"/>
                <a:gd name="connsiteX1" fmla="*/ 26194 w 114300"/>
                <a:gd name="connsiteY1" fmla="*/ 78581 h 114300"/>
                <a:gd name="connsiteX2" fmla="*/ 26194 w 114300"/>
                <a:gd name="connsiteY2" fmla="*/ 15716 h 114300"/>
                <a:gd name="connsiteX3" fmla="*/ 7144 w 114300"/>
                <a:gd name="connsiteY3" fmla="*/ 15716 h 114300"/>
                <a:gd name="connsiteX4" fmla="*/ 7144 w 114300"/>
                <a:gd name="connsiteY4" fmla="*/ 101441 h 114300"/>
                <a:gd name="connsiteX5" fmla="*/ 16669 w 114300"/>
                <a:gd name="connsiteY5" fmla="*/ 110966 h 114300"/>
                <a:gd name="connsiteX6" fmla="*/ 102394 w 114300"/>
                <a:gd name="connsiteY6" fmla="*/ 110966 h 114300"/>
                <a:gd name="connsiteX7" fmla="*/ 102394 w 114300"/>
                <a:gd name="connsiteY7" fmla="*/ 91916 h 114300"/>
                <a:gd name="connsiteX8" fmla="*/ 39529 w 114300"/>
                <a:gd name="connsiteY8" fmla="*/ 91916 h 114300"/>
                <a:gd name="connsiteX9" fmla="*/ 110966 w 114300"/>
                <a:gd name="connsiteY9" fmla="*/ 20479 h 114300"/>
                <a:gd name="connsiteX10" fmla="*/ 97631 w 114300"/>
                <a:gd name="connsiteY10" fmla="*/ 71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14300">
                  <a:moveTo>
                    <a:pt x="97631" y="7144"/>
                  </a:moveTo>
                  <a:lnTo>
                    <a:pt x="26194" y="78581"/>
                  </a:lnTo>
                  <a:lnTo>
                    <a:pt x="26194" y="15716"/>
                  </a:lnTo>
                  <a:lnTo>
                    <a:pt x="7144" y="15716"/>
                  </a:lnTo>
                  <a:lnTo>
                    <a:pt x="7144" y="101441"/>
                  </a:lnTo>
                  <a:cubicBezTo>
                    <a:pt x="7144" y="107156"/>
                    <a:pt x="10954" y="110966"/>
                    <a:pt x="16669" y="110966"/>
                  </a:cubicBezTo>
                  <a:lnTo>
                    <a:pt x="102394" y="110966"/>
                  </a:lnTo>
                  <a:lnTo>
                    <a:pt x="102394" y="91916"/>
                  </a:lnTo>
                  <a:lnTo>
                    <a:pt x="39529" y="91916"/>
                  </a:lnTo>
                  <a:lnTo>
                    <a:pt x="110966" y="20479"/>
                  </a:lnTo>
                  <a:lnTo>
                    <a:pt x="97631" y="7144"/>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93" name="Freeform: Shape 92">
              <a:extLst>
                <a:ext uri="{FF2B5EF4-FFF2-40B4-BE49-F238E27FC236}">
                  <a16:creationId xmlns:a16="http://schemas.microsoft.com/office/drawing/2014/main" id="{5A4F0666-3C6E-4FDC-982B-0B50327CD0E5}"/>
                </a:ext>
              </a:extLst>
            </p:cNvPr>
            <p:cNvSpPr/>
            <p:nvPr/>
          </p:nvSpPr>
          <p:spPr>
            <a:xfrm>
              <a:off x="2896949" y="1170164"/>
              <a:ext cx="114300" cy="114300"/>
            </a:xfrm>
            <a:custGeom>
              <a:avLst/>
              <a:gdLst>
                <a:gd name="connsiteX0" fmla="*/ 90964 w 114300"/>
                <a:gd name="connsiteY0" fmla="*/ 77629 h 114300"/>
                <a:gd name="connsiteX1" fmla="*/ 20479 w 114300"/>
                <a:gd name="connsiteY1" fmla="*/ 7144 h 114300"/>
                <a:gd name="connsiteX2" fmla="*/ 7144 w 114300"/>
                <a:gd name="connsiteY2" fmla="*/ 20479 h 114300"/>
                <a:gd name="connsiteX3" fmla="*/ 77629 w 114300"/>
                <a:gd name="connsiteY3" fmla="*/ 90964 h 114300"/>
                <a:gd name="connsiteX4" fmla="*/ 14764 w 114300"/>
                <a:gd name="connsiteY4" fmla="*/ 90964 h 114300"/>
                <a:gd name="connsiteX5" fmla="*/ 14764 w 114300"/>
                <a:gd name="connsiteY5" fmla="*/ 110014 h 114300"/>
                <a:gd name="connsiteX6" fmla="*/ 100489 w 114300"/>
                <a:gd name="connsiteY6" fmla="*/ 110014 h 114300"/>
                <a:gd name="connsiteX7" fmla="*/ 110014 w 114300"/>
                <a:gd name="connsiteY7" fmla="*/ 100489 h 114300"/>
                <a:gd name="connsiteX8" fmla="*/ 110014 w 114300"/>
                <a:gd name="connsiteY8" fmla="*/ 14764 h 114300"/>
                <a:gd name="connsiteX9" fmla="*/ 90964 w 114300"/>
                <a:gd name="connsiteY9" fmla="*/ 14764 h 114300"/>
                <a:gd name="connsiteX10" fmla="*/ 90964 w 114300"/>
                <a:gd name="connsiteY10" fmla="*/ 7762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14300">
                  <a:moveTo>
                    <a:pt x="90964" y="77629"/>
                  </a:moveTo>
                  <a:lnTo>
                    <a:pt x="20479" y="7144"/>
                  </a:lnTo>
                  <a:lnTo>
                    <a:pt x="7144" y="20479"/>
                  </a:lnTo>
                  <a:lnTo>
                    <a:pt x="77629" y="90964"/>
                  </a:lnTo>
                  <a:lnTo>
                    <a:pt x="14764" y="90964"/>
                  </a:lnTo>
                  <a:lnTo>
                    <a:pt x="14764" y="110014"/>
                  </a:lnTo>
                  <a:lnTo>
                    <a:pt x="100489" y="110014"/>
                  </a:lnTo>
                  <a:cubicBezTo>
                    <a:pt x="106204" y="110014"/>
                    <a:pt x="110014" y="106204"/>
                    <a:pt x="110014" y="100489"/>
                  </a:cubicBezTo>
                  <a:lnTo>
                    <a:pt x="110014" y="14764"/>
                  </a:lnTo>
                  <a:lnTo>
                    <a:pt x="90964" y="14764"/>
                  </a:lnTo>
                  <a:lnTo>
                    <a:pt x="90964" y="77629"/>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94" name="Freeform: Shape 93">
              <a:extLst>
                <a:ext uri="{FF2B5EF4-FFF2-40B4-BE49-F238E27FC236}">
                  <a16:creationId xmlns:a16="http://schemas.microsoft.com/office/drawing/2014/main" id="{2C84684C-D03E-4121-B3B2-747B592563A8}"/>
                </a:ext>
              </a:extLst>
            </p:cNvPr>
            <p:cNvSpPr/>
            <p:nvPr/>
          </p:nvSpPr>
          <p:spPr>
            <a:xfrm>
              <a:off x="2896949" y="796784"/>
              <a:ext cx="114300" cy="114300"/>
            </a:xfrm>
            <a:custGeom>
              <a:avLst/>
              <a:gdLst>
                <a:gd name="connsiteX0" fmla="*/ 100489 w 114300"/>
                <a:gd name="connsiteY0" fmla="*/ 7144 h 114300"/>
                <a:gd name="connsiteX1" fmla="*/ 14764 w 114300"/>
                <a:gd name="connsiteY1" fmla="*/ 7144 h 114300"/>
                <a:gd name="connsiteX2" fmla="*/ 14764 w 114300"/>
                <a:gd name="connsiteY2" fmla="*/ 26194 h 114300"/>
                <a:gd name="connsiteX3" fmla="*/ 77629 w 114300"/>
                <a:gd name="connsiteY3" fmla="*/ 26194 h 114300"/>
                <a:gd name="connsiteX4" fmla="*/ 7144 w 114300"/>
                <a:gd name="connsiteY4" fmla="*/ 96679 h 114300"/>
                <a:gd name="connsiteX5" fmla="*/ 20479 w 114300"/>
                <a:gd name="connsiteY5" fmla="*/ 110014 h 114300"/>
                <a:gd name="connsiteX6" fmla="*/ 90964 w 114300"/>
                <a:gd name="connsiteY6" fmla="*/ 39529 h 114300"/>
                <a:gd name="connsiteX7" fmla="*/ 90964 w 114300"/>
                <a:gd name="connsiteY7" fmla="*/ 102394 h 114300"/>
                <a:gd name="connsiteX8" fmla="*/ 110014 w 114300"/>
                <a:gd name="connsiteY8" fmla="*/ 102394 h 114300"/>
                <a:gd name="connsiteX9" fmla="*/ 110014 w 114300"/>
                <a:gd name="connsiteY9" fmla="*/ 16669 h 114300"/>
                <a:gd name="connsiteX10" fmla="*/ 100489 w 114300"/>
                <a:gd name="connsiteY10" fmla="*/ 71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14300">
                  <a:moveTo>
                    <a:pt x="100489" y="7144"/>
                  </a:moveTo>
                  <a:lnTo>
                    <a:pt x="14764" y="7144"/>
                  </a:lnTo>
                  <a:lnTo>
                    <a:pt x="14764" y="26194"/>
                  </a:lnTo>
                  <a:lnTo>
                    <a:pt x="77629" y="26194"/>
                  </a:lnTo>
                  <a:lnTo>
                    <a:pt x="7144" y="96679"/>
                  </a:lnTo>
                  <a:lnTo>
                    <a:pt x="20479" y="110014"/>
                  </a:lnTo>
                  <a:lnTo>
                    <a:pt x="90964" y="39529"/>
                  </a:lnTo>
                  <a:lnTo>
                    <a:pt x="90964" y="102394"/>
                  </a:lnTo>
                  <a:lnTo>
                    <a:pt x="110014" y="102394"/>
                  </a:lnTo>
                  <a:lnTo>
                    <a:pt x="110014" y="16669"/>
                  </a:lnTo>
                  <a:cubicBezTo>
                    <a:pt x="110014" y="10954"/>
                    <a:pt x="106204" y="7144"/>
                    <a:pt x="100489" y="7144"/>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95" name="Freeform: Shape 94">
              <a:extLst>
                <a:ext uri="{FF2B5EF4-FFF2-40B4-BE49-F238E27FC236}">
                  <a16:creationId xmlns:a16="http://schemas.microsoft.com/office/drawing/2014/main" id="{0E73ACB9-6B92-433E-96D7-39F4D25E4247}"/>
                </a:ext>
              </a:extLst>
            </p:cNvPr>
            <p:cNvSpPr/>
            <p:nvPr/>
          </p:nvSpPr>
          <p:spPr>
            <a:xfrm>
              <a:off x="2523569" y="796784"/>
              <a:ext cx="114300" cy="114300"/>
            </a:xfrm>
            <a:custGeom>
              <a:avLst/>
              <a:gdLst>
                <a:gd name="connsiteX0" fmla="*/ 102394 w 114300"/>
                <a:gd name="connsiteY0" fmla="*/ 26194 h 114300"/>
                <a:gd name="connsiteX1" fmla="*/ 102394 w 114300"/>
                <a:gd name="connsiteY1" fmla="*/ 7144 h 114300"/>
                <a:gd name="connsiteX2" fmla="*/ 16669 w 114300"/>
                <a:gd name="connsiteY2" fmla="*/ 7144 h 114300"/>
                <a:gd name="connsiteX3" fmla="*/ 7144 w 114300"/>
                <a:gd name="connsiteY3" fmla="*/ 16669 h 114300"/>
                <a:gd name="connsiteX4" fmla="*/ 7144 w 114300"/>
                <a:gd name="connsiteY4" fmla="*/ 102394 h 114300"/>
                <a:gd name="connsiteX5" fmla="*/ 26194 w 114300"/>
                <a:gd name="connsiteY5" fmla="*/ 102394 h 114300"/>
                <a:gd name="connsiteX6" fmla="*/ 26194 w 114300"/>
                <a:gd name="connsiteY6" fmla="*/ 39529 h 114300"/>
                <a:gd name="connsiteX7" fmla="*/ 97631 w 114300"/>
                <a:gd name="connsiteY7" fmla="*/ 110966 h 114300"/>
                <a:gd name="connsiteX8" fmla="*/ 110966 w 114300"/>
                <a:gd name="connsiteY8" fmla="*/ 97631 h 114300"/>
                <a:gd name="connsiteX9" fmla="*/ 39529 w 114300"/>
                <a:gd name="connsiteY9" fmla="*/ 26194 h 114300"/>
                <a:gd name="connsiteX10" fmla="*/ 102394 w 114300"/>
                <a:gd name="connsiteY10" fmla="*/ 2619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14300">
                  <a:moveTo>
                    <a:pt x="102394" y="26194"/>
                  </a:moveTo>
                  <a:lnTo>
                    <a:pt x="102394" y="7144"/>
                  </a:lnTo>
                  <a:lnTo>
                    <a:pt x="16669" y="7144"/>
                  </a:lnTo>
                  <a:cubicBezTo>
                    <a:pt x="10954" y="7144"/>
                    <a:pt x="7144" y="10954"/>
                    <a:pt x="7144" y="16669"/>
                  </a:cubicBezTo>
                  <a:lnTo>
                    <a:pt x="7144" y="102394"/>
                  </a:lnTo>
                  <a:lnTo>
                    <a:pt x="26194" y="102394"/>
                  </a:lnTo>
                  <a:lnTo>
                    <a:pt x="26194" y="39529"/>
                  </a:lnTo>
                  <a:lnTo>
                    <a:pt x="97631" y="110966"/>
                  </a:lnTo>
                  <a:lnTo>
                    <a:pt x="110966" y="97631"/>
                  </a:lnTo>
                  <a:lnTo>
                    <a:pt x="39529" y="26194"/>
                  </a:lnTo>
                  <a:lnTo>
                    <a:pt x="102394" y="26194"/>
                  </a:ln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96" name="Freeform: Shape 95">
              <a:extLst>
                <a:ext uri="{FF2B5EF4-FFF2-40B4-BE49-F238E27FC236}">
                  <a16:creationId xmlns:a16="http://schemas.microsoft.com/office/drawing/2014/main" id="{F7A4D919-D595-4D86-80B8-BEA4E3349F0E}"/>
                </a:ext>
              </a:extLst>
            </p:cNvPr>
            <p:cNvSpPr/>
            <p:nvPr/>
          </p:nvSpPr>
          <p:spPr>
            <a:xfrm>
              <a:off x="2523569" y="944422"/>
              <a:ext cx="104775" cy="190500"/>
            </a:xfrm>
            <a:custGeom>
              <a:avLst/>
              <a:gdLst>
                <a:gd name="connsiteX0" fmla="*/ 105251 w 104775"/>
                <a:gd name="connsiteY0" fmla="*/ 25241 h 190500"/>
                <a:gd name="connsiteX1" fmla="*/ 98584 w 104775"/>
                <a:gd name="connsiteY1" fmla="*/ 7144 h 190500"/>
                <a:gd name="connsiteX2" fmla="*/ 7144 w 104775"/>
                <a:gd name="connsiteY2" fmla="*/ 95726 h 190500"/>
                <a:gd name="connsiteX3" fmla="*/ 98584 w 104775"/>
                <a:gd name="connsiteY3" fmla="*/ 184309 h 190500"/>
                <a:gd name="connsiteX4" fmla="*/ 105251 w 104775"/>
                <a:gd name="connsiteY4" fmla="*/ 166211 h 190500"/>
                <a:gd name="connsiteX5" fmla="*/ 26194 w 104775"/>
                <a:gd name="connsiteY5" fmla="*/ 95726 h 190500"/>
                <a:gd name="connsiteX6" fmla="*/ 105251 w 104775"/>
                <a:gd name="connsiteY6" fmla="*/ 2524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190500">
                  <a:moveTo>
                    <a:pt x="105251" y="25241"/>
                  </a:moveTo>
                  <a:lnTo>
                    <a:pt x="98584" y="7144"/>
                  </a:lnTo>
                  <a:cubicBezTo>
                    <a:pt x="40481" y="29051"/>
                    <a:pt x="7144" y="60484"/>
                    <a:pt x="7144" y="95726"/>
                  </a:cubicBezTo>
                  <a:cubicBezTo>
                    <a:pt x="7144" y="130016"/>
                    <a:pt x="40481" y="162401"/>
                    <a:pt x="98584" y="184309"/>
                  </a:cubicBezTo>
                  <a:lnTo>
                    <a:pt x="105251" y="166211"/>
                  </a:lnTo>
                  <a:cubicBezTo>
                    <a:pt x="56674" y="147161"/>
                    <a:pt x="26194" y="121444"/>
                    <a:pt x="26194" y="95726"/>
                  </a:cubicBezTo>
                  <a:cubicBezTo>
                    <a:pt x="26194" y="70009"/>
                    <a:pt x="56674" y="43339"/>
                    <a:pt x="105251" y="25241"/>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sp>
          <p:nvSpPr>
            <p:cNvPr id="97" name="Freeform: Shape 96">
              <a:extLst>
                <a:ext uri="{FF2B5EF4-FFF2-40B4-BE49-F238E27FC236}">
                  <a16:creationId xmlns:a16="http://schemas.microsoft.com/office/drawing/2014/main" id="{756F0F22-BBCD-4F99-8109-AE01DB910AAE}"/>
                </a:ext>
              </a:extLst>
            </p:cNvPr>
            <p:cNvSpPr/>
            <p:nvPr/>
          </p:nvSpPr>
          <p:spPr>
            <a:xfrm>
              <a:off x="2896949" y="942517"/>
              <a:ext cx="114300" cy="190500"/>
            </a:xfrm>
            <a:custGeom>
              <a:avLst/>
              <a:gdLst>
                <a:gd name="connsiteX0" fmla="*/ 12859 w 114300"/>
                <a:gd name="connsiteY0" fmla="*/ 7144 h 190500"/>
                <a:gd name="connsiteX1" fmla="*/ 7144 w 114300"/>
                <a:gd name="connsiteY1" fmla="*/ 25241 h 190500"/>
                <a:gd name="connsiteX2" fmla="*/ 91916 w 114300"/>
                <a:gd name="connsiteY2" fmla="*/ 96679 h 190500"/>
                <a:gd name="connsiteX3" fmla="*/ 7144 w 114300"/>
                <a:gd name="connsiteY3" fmla="*/ 168116 h 190500"/>
                <a:gd name="connsiteX4" fmla="*/ 12859 w 114300"/>
                <a:gd name="connsiteY4" fmla="*/ 186214 h 190500"/>
                <a:gd name="connsiteX5" fmla="*/ 110014 w 114300"/>
                <a:gd name="connsiteY5" fmla="*/ 97631 h 190500"/>
                <a:gd name="connsiteX6" fmla="*/ 12859 w 11430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12859" y="7144"/>
                  </a:moveTo>
                  <a:lnTo>
                    <a:pt x="7144" y="25241"/>
                  </a:lnTo>
                  <a:cubicBezTo>
                    <a:pt x="59531" y="43339"/>
                    <a:pt x="91916" y="70009"/>
                    <a:pt x="91916" y="96679"/>
                  </a:cubicBezTo>
                  <a:cubicBezTo>
                    <a:pt x="91916" y="123349"/>
                    <a:pt x="60484" y="150971"/>
                    <a:pt x="7144" y="168116"/>
                  </a:cubicBezTo>
                  <a:lnTo>
                    <a:pt x="12859" y="186214"/>
                  </a:lnTo>
                  <a:cubicBezTo>
                    <a:pt x="74771" y="166211"/>
                    <a:pt x="110014" y="132874"/>
                    <a:pt x="110014" y="97631"/>
                  </a:cubicBezTo>
                  <a:cubicBezTo>
                    <a:pt x="110014" y="62389"/>
                    <a:pt x="74771" y="28099"/>
                    <a:pt x="12859" y="7144"/>
                  </a:cubicBezTo>
                  <a:close/>
                </a:path>
              </a:pathLst>
            </a:custGeom>
            <a:grpFill/>
            <a:ln w="9525" cap="flat">
              <a:solidFill>
                <a:schemeClr val="bg2"/>
              </a:solidFill>
              <a:prstDash val="solid"/>
              <a:miter/>
            </a:ln>
          </p:spPr>
          <p:txBody>
            <a:bodyPr rtlCol="0" anchor="ctr"/>
            <a:lstStyle/>
            <a:p>
              <a:pPr>
                <a:buClrTx/>
              </a:pPr>
              <a:endParaRPr lang="en-US" sz="3060" kern="1200">
                <a:solidFill>
                  <a:srgbClr val="FFFFFF"/>
                </a:solidFill>
                <a:ea typeface="+mn-ea"/>
                <a:cs typeface="+mn-cs"/>
              </a:endParaRPr>
            </a:p>
          </p:txBody>
        </p:sp>
      </p:grpSp>
      <p:pic>
        <p:nvPicPr>
          <p:cNvPr id="100" name="Picture 99">
            <a:extLst>
              <a:ext uri="{FF2B5EF4-FFF2-40B4-BE49-F238E27FC236}">
                <a16:creationId xmlns:a16="http://schemas.microsoft.com/office/drawing/2014/main" id="{17AC2059-2AFC-4732-B230-24D3978A34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100000" contrast="100000"/>
                    </a14:imgEffect>
                  </a14:imgLayer>
                </a14:imgProps>
              </a:ext>
            </a:extLst>
          </a:blip>
          <a:stretch>
            <a:fillRect/>
          </a:stretch>
        </p:blipFill>
        <p:spPr>
          <a:xfrm>
            <a:off x="7947620" y="6755154"/>
            <a:ext cx="464226" cy="413580"/>
          </a:xfrm>
          <a:prstGeom prst="rect">
            <a:avLst/>
          </a:prstGeom>
        </p:spPr>
      </p:pic>
      <p:grpSp>
        <p:nvGrpSpPr>
          <p:cNvPr id="142" name="Group 141">
            <a:extLst>
              <a:ext uri="{FF2B5EF4-FFF2-40B4-BE49-F238E27FC236}">
                <a16:creationId xmlns:a16="http://schemas.microsoft.com/office/drawing/2014/main" id="{D2597295-2EEE-40C0-8A19-4F54FB7FBCF5}"/>
              </a:ext>
            </a:extLst>
          </p:cNvPr>
          <p:cNvGrpSpPr/>
          <p:nvPr/>
        </p:nvGrpSpPr>
        <p:grpSpPr>
          <a:xfrm>
            <a:off x="15934553" y="6753204"/>
            <a:ext cx="1020206" cy="429838"/>
            <a:chOff x="12427093" y="5521093"/>
            <a:chExt cx="816165" cy="343870"/>
          </a:xfrm>
        </p:grpSpPr>
        <p:pic>
          <p:nvPicPr>
            <p:cNvPr id="102" name="Picture 101">
              <a:extLst>
                <a:ext uri="{FF2B5EF4-FFF2-40B4-BE49-F238E27FC236}">
                  <a16:creationId xmlns:a16="http://schemas.microsoft.com/office/drawing/2014/main" id="{D01A623B-D49A-47F9-A82D-AAB0DB1B5852}"/>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00000" contrast="100000"/>
                      </a14:imgEffect>
                    </a14:imgLayer>
                  </a14:imgProps>
                </a:ext>
              </a:extLst>
            </a:blip>
            <a:stretch>
              <a:fillRect/>
            </a:stretch>
          </p:blipFill>
          <p:spPr>
            <a:xfrm>
              <a:off x="12871878" y="5521093"/>
              <a:ext cx="371380" cy="343870"/>
            </a:xfrm>
            <a:prstGeom prst="rect">
              <a:avLst/>
            </a:prstGeom>
          </p:spPr>
        </p:pic>
        <p:pic>
          <p:nvPicPr>
            <p:cNvPr id="103" name="Picture 102">
              <a:extLst>
                <a:ext uri="{FF2B5EF4-FFF2-40B4-BE49-F238E27FC236}">
                  <a16:creationId xmlns:a16="http://schemas.microsoft.com/office/drawing/2014/main" id="{99266E24-1738-42B2-976F-6758DFBB34E7}"/>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bright="100000" contrast="100000"/>
                      </a14:imgEffect>
                    </a14:imgLayer>
                  </a14:imgProps>
                </a:ext>
              </a:extLst>
            </a:blip>
            <a:stretch>
              <a:fillRect/>
            </a:stretch>
          </p:blipFill>
          <p:spPr>
            <a:xfrm>
              <a:off x="12427093" y="5532951"/>
              <a:ext cx="371380" cy="320154"/>
            </a:xfrm>
            <a:prstGeom prst="rect">
              <a:avLst/>
            </a:prstGeom>
          </p:spPr>
        </p:pic>
      </p:grpSp>
      <p:pic>
        <p:nvPicPr>
          <p:cNvPr id="107" name="Graphic 106">
            <a:extLst>
              <a:ext uri="{FF2B5EF4-FFF2-40B4-BE49-F238E27FC236}">
                <a16:creationId xmlns:a16="http://schemas.microsoft.com/office/drawing/2014/main" id="{27C8BA6B-5474-4259-B972-50FE754715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74552" y="7873515"/>
            <a:ext cx="464226" cy="464223"/>
          </a:xfrm>
          <a:prstGeom prst="rect">
            <a:avLst/>
          </a:prstGeom>
        </p:spPr>
      </p:pic>
      <p:pic>
        <p:nvPicPr>
          <p:cNvPr id="108" name="Graphic 107">
            <a:extLst>
              <a:ext uri="{FF2B5EF4-FFF2-40B4-BE49-F238E27FC236}">
                <a16:creationId xmlns:a16="http://schemas.microsoft.com/office/drawing/2014/main" id="{454E73DC-495F-49AC-A54B-525799E95BA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231472" y="7892445"/>
            <a:ext cx="426366" cy="426363"/>
          </a:xfrm>
          <a:prstGeom prst="rect">
            <a:avLst/>
          </a:prstGeom>
        </p:spPr>
      </p:pic>
      <p:pic>
        <p:nvPicPr>
          <p:cNvPr id="2052" name="Picture 4" descr="Image result for hadoop white transparent logo">
            <a:extLst>
              <a:ext uri="{FF2B5EF4-FFF2-40B4-BE49-F238E27FC236}">
                <a16:creationId xmlns:a16="http://schemas.microsoft.com/office/drawing/2014/main" id="{B0417A9D-FCDC-4797-B63B-6C89C16FB7B6}"/>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2964470" y="7765390"/>
            <a:ext cx="680473" cy="68047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for hadoop white transparent logo">
            <a:extLst>
              <a:ext uri="{FF2B5EF4-FFF2-40B4-BE49-F238E27FC236}">
                <a16:creationId xmlns:a16="http://schemas.microsoft.com/office/drawing/2014/main" id="{9200C6CC-4134-4F33-9C62-E2EA38C3D5D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145336" y="7765390"/>
            <a:ext cx="680473" cy="680473"/>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0238853D-CE17-4F5C-8D97-B5F6D736192B}"/>
              </a:ext>
            </a:extLst>
          </p:cNvPr>
          <p:cNvGrpSpPr>
            <a:grpSpLocks noChangeAspect="1"/>
          </p:cNvGrpSpPr>
          <p:nvPr/>
        </p:nvGrpSpPr>
        <p:grpSpPr bwMode="auto">
          <a:xfrm>
            <a:off x="2997750" y="1971176"/>
            <a:ext cx="613913" cy="790453"/>
            <a:chOff x="2495" y="1122"/>
            <a:chExt cx="772" cy="994"/>
          </a:xfrm>
        </p:grpSpPr>
        <p:sp>
          <p:nvSpPr>
            <p:cNvPr id="111" name="Freeform 110">
              <a:extLst>
                <a:ext uri="{FF2B5EF4-FFF2-40B4-BE49-F238E27FC236}">
                  <a16:creationId xmlns:a16="http://schemas.microsoft.com/office/drawing/2014/main" id="{66F68AB8-4B20-44CD-8A0C-0B6E373E9C3F}"/>
                </a:ext>
              </a:extLst>
            </p:cNvPr>
            <p:cNvSpPr>
              <a:spLocks/>
            </p:cNvSpPr>
            <p:nvPr/>
          </p:nvSpPr>
          <p:spPr bwMode="auto">
            <a:xfrm>
              <a:off x="2495" y="1122"/>
              <a:ext cx="604" cy="994"/>
            </a:xfrm>
            <a:custGeom>
              <a:avLst/>
              <a:gdLst>
                <a:gd name="T0" fmla="*/ 604 w 604"/>
                <a:gd name="T1" fmla="*/ 994 h 994"/>
                <a:gd name="T2" fmla="*/ 0 w 604"/>
                <a:gd name="T3" fmla="*/ 994 h 994"/>
                <a:gd name="T4" fmla="*/ 0 w 604"/>
                <a:gd name="T5" fmla="*/ 0 h 994"/>
                <a:gd name="T6" fmla="*/ 604 w 604"/>
                <a:gd name="T7" fmla="*/ 0 h 994"/>
                <a:gd name="T8" fmla="*/ 604 w 604"/>
                <a:gd name="T9" fmla="*/ 925 h 994"/>
              </a:gdLst>
              <a:ahLst/>
              <a:cxnLst>
                <a:cxn ang="0">
                  <a:pos x="T0" y="T1"/>
                </a:cxn>
                <a:cxn ang="0">
                  <a:pos x="T2" y="T3"/>
                </a:cxn>
                <a:cxn ang="0">
                  <a:pos x="T4" y="T5"/>
                </a:cxn>
                <a:cxn ang="0">
                  <a:pos x="T6" y="T7"/>
                </a:cxn>
                <a:cxn ang="0">
                  <a:pos x="T8" y="T9"/>
                </a:cxn>
              </a:cxnLst>
              <a:rect l="0" t="0" r="r" b="b"/>
              <a:pathLst>
                <a:path w="604" h="994">
                  <a:moveTo>
                    <a:pt x="604" y="994"/>
                  </a:moveTo>
                  <a:lnTo>
                    <a:pt x="0" y="994"/>
                  </a:lnTo>
                  <a:lnTo>
                    <a:pt x="0" y="0"/>
                  </a:lnTo>
                  <a:lnTo>
                    <a:pt x="604" y="0"/>
                  </a:lnTo>
                  <a:lnTo>
                    <a:pt x="604" y="925"/>
                  </a:lnTo>
                </a:path>
              </a:pathLst>
            </a:cu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12" name="Rectangle 111">
              <a:extLst>
                <a:ext uri="{FF2B5EF4-FFF2-40B4-BE49-F238E27FC236}">
                  <a16:creationId xmlns:a16="http://schemas.microsoft.com/office/drawing/2014/main" id="{18F3224E-E38E-4307-8E0D-B43896F1D9F9}"/>
                </a:ext>
              </a:extLst>
            </p:cNvPr>
            <p:cNvSpPr>
              <a:spLocks noChangeArrowheads="1"/>
            </p:cNvSpPr>
            <p:nvPr/>
          </p:nvSpPr>
          <p:spPr bwMode="auto">
            <a:xfrm>
              <a:off x="2576" y="1213"/>
              <a:ext cx="442" cy="91"/>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13" name="Rectangle 112">
              <a:extLst>
                <a:ext uri="{FF2B5EF4-FFF2-40B4-BE49-F238E27FC236}">
                  <a16:creationId xmlns:a16="http://schemas.microsoft.com/office/drawing/2014/main" id="{C20EAACC-52B3-4B17-A50E-735DCFE57E23}"/>
                </a:ext>
              </a:extLst>
            </p:cNvPr>
            <p:cNvSpPr>
              <a:spLocks noChangeArrowheads="1"/>
            </p:cNvSpPr>
            <p:nvPr/>
          </p:nvSpPr>
          <p:spPr bwMode="auto">
            <a:xfrm>
              <a:off x="2576" y="1304"/>
              <a:ext cx="442" cy="89"/>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14" name="Rectangle 113">
              <a:extLst>
                <a:ext uri="{FF2B5EF4-FFF2-40B4-BE49-F238E27FC236}">
                  <a16:creationId xmlns:a16="http://schemas.microsoft.com/office/drawing/2014/main" id="{C0EC9106-D725-4BD9-B71C-4B9C08BD558B}"/>
                </a:ext>
              </a:extLst>
            </p:cNvPr>
            <p:cNvSpPr>
              <a:spLocks noChangeArrowheads="1"/>
            </p:cNvSpPr>
            <p:nvPr/>
          </p:nvSpPr>
          <p:spPr bwMode="auto">
            <a:xfrm>
              <a:off x="2576" y="1393"/>
              <a:ext cx="442" cy="91"/>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15" name="Rectangle 114">
              <a:extLst>
                <a:ext uri="{FF2B5EF4-FFF2-40B4-BE49-F238E27FC236}">
                  <a16:creationId xmlns:a16="http://schemas.microsoft.com/office/drawing/2014/main" id="{DE3DC661-D59C-443F-960A-0AD867760923}"/>
                </a:ext>
              </a:extLst>
            </p:cNvPr>
            <p:cNvSpPr>
              <a:spLocks noChangeArrowheads="1"/>
            </p:cNvSpPr>
            <p:nvPr/>
          </p:nvSpPr>
          <p:spPr bwMode="auto">
            <a:xfrm>
              <a:off x="2576" y="1484"/>
              <a:ext cx="442" cy="90"/>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16" name="Rectangle 115">
              <a:extLst>
                <a:ext uri="{FF2B5EF4-FFF2-40B4-BE49-F238E27FC236}">
                  <a16:creationId xmlns:a16="http://schemas.microsoft.com/office/drawing/2014/main" id="{27BB202C-5B48-44FC-BE75-56750F72F0DC}"/>
                </a:ext>
              </a:extLst>
            </p:cNvPr>
            <p:cNvSpPr>
              <a:spLocks noChangeArrowheads="1"/>
            </p:cNvSpPr>
            <p:nvPr/>
          </p:nvSpPr>
          <p:spPr bwMode="auto">
            <a:xfrm>
              <a:off x="2576" y="1574"/>
              <a:ext cx="442" cy="91"/>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17" name="Rectangle 116">
              <a:extLst>
                <a:ext uri="{FF2B5EF4-FFF2-40B4-BE49-F238E27FC236}">
                  <a16:creationId xmlns:a16="http://schemas.microsoft.com/office/drawing/2014/main" id="{2B15F303-3DA4-459D-9F81-ED636F031175}"/>
                </a:ext>
              </a:extLst>
            </p:cNvPr>
            <p:cNvSpPr>
              <a:spLocks noChangeArrowheads="1"/>
            </p:cNvSpPr>
            <p:nvPr/>
          </p:nvSpPr>
          <p:spPr bwMode="auto">
            <a:xfrm>
              <a:off x="2576" y="1665"/>
              <a:ext cx="442" cy="89"/>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18" name="Rectangle 117">
              <a:extLst>
                <a:ext uri="{FF2B5EF4-FFF2-40B4-BE49-F238E27FC236}">
                  <a16:creationId xmlns:a16="http://schemas.microsoft.com/office/drawing/2014/main" id="{F1A4AC43-4108-4DA6-8D52-7621BAE8C43C}"/>
                </a:ext>
              </a:extLst>
            </p:cNvPr>
            <p:cNvSpPr>
              <a:spLocks noChangeArrowheads="1"/>
            </p:cNvSpPr>
            <p:nvPr/>
          </p:nvSpPr>
          <p:spPr bwMode="auto">
            <a:xfrm>
              <a:off x="2576" y="1754"/>
              <a:ext cx="442" cy="91"/>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19" name="Rectangle 118">
              <a:extLst>
                <a:ext uri="{FF2B5EF4-FFF2-40B4-BE49-F238E27FC236}">
                  <a16:creationId xmlns:a16="http://schemas.microsoft.com/office/drawing/2014/main" id="{1C1C3C8E-DE71-4305-8BED-B95F28080A1C}"/>
                </a:ext>
              </a:extLst>
            </p:cNvPr>
            <p:cNvSpPr>
              <a:spLocks noChangeArrowheads="1"/>
            </p:cNvSpPr>
            <p:nvPr/>
          </p:nvSpPr>
          <p:spPr bwMode="auto">
            <a:xfrm>
              <a:off x="2576" y="1845"/>
              <a:ext cx="442" cy="91"/>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20" name="Rectangle 119">
              <a:extLst>
                <a:ext uri="{FF2B5EF4-FFF2-40B4-BE49-F238E27FC236}">
                  <a16:creationId xmlns:a16="http://schemas.microsoft.com/office/drawing/2014/main" id="{4DBE10B1-8BA3-4488-8E33-36F0E9A0F6AC}"/>
                </a:ext>
              </a:extLst>
            </p:cNvPr>
            <p:cNvSpPr>
              <a:spLocks noChangeArrowheads="1"/>
            </p:cNvSpPr>
            <p:nvPr/>
          </p:nvSpPr>
          <p:spPr bwMode="auto">
            <a:xfrm>
              <a:off x="2576" y="1936"/>
              <a:ext cx="442" cy="91"/>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21" name="Rectangle 120">
              <a:extLst>
                <a:ext uri="{FF2B5EF4-FFF2-40B4-BE49-F238E27FC236}">
                  <a16:creationId xmlns:a16="http://schemas.microsoft.com/office/drawing/2014/main" id="{A34AB084-AE88-4FD6-86A8-F8B4C50524E4}"/>
                </a:ext>
              </a:extLst>
            </p:cNvPr>
            <p:cNvSpPr>
              <a:spLocks noChangeArrowheads="1"/>
            </p:cNvSpPr>
            <p:nvPr/>
          </p:nvSpPr>
          <p:spPr bwMode="auto">
            <a:xfrm>
              <a:off x="2576" y="2027"/>
              <a:ext cx="442" cy="89"/>
            </a:xfrm>
            <a:prstGeom prst="rect">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22" name="Line 121">
              <a:extLst>
                <a:ext uri="{FF2B5EF4-FFF2-40B4-BE49-F238E27FC236}">
                  <a16:creationId xmlns:a16="http://schemas.microsoft.com/office/drawing/2014/main" id="{BE9F5A90-78BF-4231-9575-5EE2E98BCD1A}"/>
                </a:ext>
              </a:extLst>
            </p:cNvPr>
            <p:cNvSpPr>
              <a:spLocks noChangeShapeType="1"/>
            </p:cNvSpPr>
            <p:nvPr/>
          </p:nvSpPr>
          <p:spPr bwMode="auto">
            <a:xfrm>
              <a:off x="2841" y="1213"/>
              <a:ext cx="0" cy="903"/>
            </a:xfrm>
            <a:prstGeom prst="line">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23" name="Line 122">
              <a:extLst>
                <a:ext uri="{FF2B5EF4-FFF2-40B4-BE49-F238E27FC236}">
                  <a16:creationId xmlns:a16="http://schemas.microsoft.com/office/drawing/2014/main" id="{50E38050-DD3A-4BB8-89C7-C6B30E5417EC}"/>
                </a:ext>
              </a:extLst>
            </p:cNvPr>
            <p:cNvSpPr>
              <a:spLocks noChangeShapeType="1"/>
            </p:cNvSpPr>
            <p:nvPr/>
          </p:nvSpPr>
          <p:spPr bwMode="auto">
            <a:xfrm>
              <a:off x="2752" y="1213"/>
              <a:ext cx="0" cy="903"/>
            </a:xfrm>
            <a:prstGeom prst="line">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24" name="Line 123">
              <a:extLst>
                <a:ext uri="{FF2B5EF4-FFF2-40B4-BE49-F238E27FC236}">
                  <a16:creationId xmlns:a16="http://schemas.microsoft.com/office/drawing/2014/main" id="{F2283B88-DC5C-407D-A41C-F76DFE3C50A4}"/>
                </a:ext>
              </a:extLst>
            </p:cNvPr>
            <p:cNvSpPr>
              <a:spLocks noChangeShapeType="1"/>
            </p:cNvSpPr>
            <p:nvPr/>
          </p:nvSpPr>
          <p:spPr bwMode="auto">
            <a:xfrm>
              <a:off x="2927" y="1205"/>
              <a:ext cx="0" cy="902"/>
            </a:xfrm>
            <a:prstGeom prst="line">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25" name="Line 124">
              <a:extLst>
                <a:ext uri="{FF2B5EF4-FFF2-40B4-BE49-F238E27FC236}">
                  <a16:creationId xmlns:a16="http://schemas.microsoft.com/office/drawing/2014/main" id="{9AB275F1-6BBD-49EB-998B-D81953CEBC12}"/>
                </a:ext>
              </a:extLst>
            </p:cNvPr>
            <p:cNvSpPr>
              <a:spLocks noChangeShapeType="1"/>
            </p:cNvSpPr>
            <p:nvPr/>
          </p:nvSpPr>
          <p:spPr bwMode="auto">
            <a:xfrm>
              <a:off x="2665" y="1213"/>
              <a:ext cx="0" cy="903"/>
            </a:xfrm>
            <a:prstGeom prst="line">
              <a:avLst/>
            </a:pr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sp>
          <p:nvSpPr>
            <p:cNvPr id="126" name="Freeform 125">
              <a:extLst>
                <a:ext uri="{FF2B5EF4-FFF2-40B4-BE49-F238E27FC236}">
                  <a16:creationId xmlns:a16="http://schemas.microsoft.com/office/drawing/2014/main" id="{734CBA4A-3C41-44A8-9E3D-585B87396D0D}"/>
                </a:ext>
              </a:extLst>
            </p:cNvPr>
            <p:cNvSpPr>
              <a:spLocks/>
            </p:cNvSpPr>
            <p:nvPr/>
          </p:nvSpPr>
          <p:spPr bwMode="auto">
            <a:xfrm>
              <a:off x="3052" y="2006"/>
              <a:ext cx="215" cy="110"/>
            </a:xfrm>
            <a:custGeom>
              <a:avLst/>
              <a:gdLst>
                <a:gd name="T0" fmla="*/ 86 w 104"/>
                <a:gd name="T1" fmla="*/ 19 h 53"/>
                <a:gd name="T2" fmla="*/ 84 w 104"/>
                <a:gd name="T3" fmla="*/ 19 h 53"/>
                <a:gd name="T4" fmla="*/ 59 w 104"/>
                <a:gd name="T5" fmla="*/ 0 h 53"/>
                <a:gd name="T6" fmla="*/ 33 w 104"/>
                <a:gd name="T7" fmla="*/ 18 h 53"/>
                <a:gd name="T8" fmla="*/ 27 w 104"/>
                <a:gd name="T9" fmla="*/ 21 h 53"/>
                <a:gd name="T10" fmla="*/ 15 w 104"/>
                <a:gd name="T11" fmla="*/ 20 h 53"/>
                <a:gd name="T12" fmla="*/ 2 w 104"/>
                <a:gd name="T13" fmla="*/ 32 h 53"/>
                <a:gd name="T14" fmla="*/ 19 w 104"/>
                <a:gd name="T15" fmla="*/ 53 h 53"/>
                <a:gd name="T16" fmla="*/ 85 w 104"/>
                <a:gd name="T17" fmla="*/ 53 h 53"/>
                <a:gd name="T18" fmla="*/ 103 w 104"/>
                <a:gd name="T19" fmla="*/ 38 h 53"/>
                <a:gd name="T20" fmla="*/ 86 w 104"/>
                <a:gd name="T2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53">
                  <a:moveTo>
                    <a:pt x="86" y="19"/>
                  </a:moveTo>
                  <a:cubicBezTo>
                    <a:pt x="86" y="19"/>
                    <a:pt x="85" y="19"/>
                    <a:pt x="84" y="19"/>
                  </a:cubicBezTo>
                  <a:cubicBezTo>
                    <a:pt x="81" y="8"/>
                    <a:pt x="71" y="0"/>
                    <a:pt x="59" y="0"/>
                  </a:cubicBezTo>
                  <a:cubicBezTo>
                    <a:pt x="47" y="0"/>
                    <a:pt x="37" y="8"/>
                    <a:pt x="33" y="18"/>
                  </a:cubicBezTo>
                  <a:cubicBezTo>
                    <a:pt x="32" y="21"/>
                    <a:pt x="29" y="22"/>
                    <a:pt x="27" y="21"/>
                  </a:cubicBezTo>
                  <a:cubicBezTo>
                    <a:pt x="23" y="19"/>
                    <a:pt x="19" y="18"/>
                    <a:pt x="15" y="20"/>
                  </a:cubicBezTo>
                  <a:cubicBezTo>
                    <a:pt x="9" y="21"/>
                    <a:pt x="4" y="26"/>
                    <a:pt x="2" y="32"/>
                  </a:cubicBezTo>
                  <a:cubicBezTo>
                    <a:pt x="0" y="43"/>
                    <a:pt x="8" y="53"/>
                    <a:pt x="19" y="53"/>
                  </a:cubicBezTo>
                  <a:cubicBezTo>
                    <a:pt x="85" y="53"/>
                    <a:pt x="85" y="53"/>
                    <a:pt x="85" y="53"/>
                  </a:cubicBezTo>
                  <a:cubicBezTo>
                    <a:pt x="94" y="53"/>
                    <a:pt x="102" y="47"/>
                    <a:pt x="103" y="38"/>
                  </a:cubicBezTo>
                  <a:cubicBezTo>
                    <a:pt x="104" y="28"/>
                    <a:pt x="96" y="19"/>
                    <a:pt x="86" y="19"/>
                  </a:cubicBezTo>
                  <a:close/>
                </a:path>
              </a:pathLst>
            </a:custGeom>
            <a:noFill/>
            <a:ln w="19050" cap="rnd">
              <a:gradFill>
                <a:gsLst>
                  <a:gs pos="2000">
                    <a:schemeClr val="accent4"/>
                  </a:gs>
                  <a:gs pos="93805">
                    <a:schemeClr val="accent1"/>
                  </a:gs>
                  <a:gs pos="0">
                    <a:schemeClr val="accent1">
                      <a:lumMod val="5000"/>
                      <a:lumOff val="95000"/>
                    </a:schemeClr>
                  </a:gs>
                </a:gsLst>
                <a:lin ang="5400000" scaled="1"/>
              </a:gra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55434" tIns="77718" rIns="155434" bIns="77718" numCol="1" anchor="t" anchorCtr="0" compatLnSpc="1">
              <a:prstTxWarp prst="textNoShape">
                <a:avLst/>
              </a:prstTxWarp>
            </a:bodyPr>
            <a:lstStyle/>
            <a:p>
              <a:pPr>
                <a:buClrTx/>
              </a:pPr>
              <a:endParaRPr lang="en-US" sz="3060" kern="1200">
                <a:solidFill>
                  <a:srgbClr val="FFFFFF"/>
                </a:solidFill>
                <a:ea typeface="+mn-ea"/>
                <a:cs typeface="+mn-cs"/>
              </a:endParaRPr>
            </a:p>
          </p:txBody>
        </p:sp>
      </p:grpSp>
      <p:grpSp>
        <p:nvGrpSpPr>
          <p:cNvPr id="127" name="Graphic 31">
            <a:extLst>
              <a:ext uri="{FF2B5EF4-FFF2-40B4-BE49-F238E27FC236}">
                <a16:creationId xmlns:a16="http://schemas.microsoft.com/office/drawing/2014/main" id="{3E95E8C0-31D2-451B-B186-5DF873A8E56B}"/>
              </a:ext>
            </a:extLst>
          </p:cNvPr>
          <p:cNvGrpSpPr/>
          <p:nvPr/>
        </p:nvGrpSpPr>
        <p:grpSpPr>
          <a:xfrm>
            <a:off x="16012316" y="1905307"/>
            <a:ext cx="853433" cy="888993"/>
            <a:chOff x="643071" y="795382"/>
            <a:chExt cx="502065" cy="522984"/>
          </a:xfrm>
          <a:solidFill>
            <a:schemeClr val="accent5"/>
          </a:solidFill>
        </p:grpSpPr>
        <p:sp>
          <p:nvSpPr>
            <p:cNvPr id="128" name="Freeform: Shape 127">
              <a:extLst>
                <a:ext uri="{FF2B5EF4-FFF2-40B4-BE49-F238E27FC236}">
                  <a16:creationId xmlns:a16="http://schemas.microsoft.com/office/drawing/2014/main" id="{44654B2F-527E-4D92-A08B-F852F6D52B2D}"/>
                </a:ext>
              </a:extLst>
            </p:cNvPr>
            <p:cNvSpPr/>
            <p:nvPr/>
          </p:nvSpPr>
          <p:spPr>
            <a:xfrm>
              <a:off x="718904" y="787537"/>
              <a:ext cx="428847" cy="533444"/>
            </a:xfrm>
            <a:custGeom>
              <a:avLst/>
              <a:gdLst>
                <a:gd name="connsiteX0" fmla="*/ 415773 w 428847"/>
                <a:gd name="connsiteY0" fmla="*/ 394853 h 533443"/>
                <a:gd name="connsiteX1" fmla="*/ 369750 w 428847"/>
                <a:gd name="connsiteY1" fmla="*/ 394853 h 533443"/>
                <a:gd name="connsiteX2" fmla="*/ 188797 w 428847"/>
                <a:gd name="connsiteY2" fmla="*/ 14121 h 533443"/>
                <a:gd name="connsiteX3" fmla="*/ 179384 w 428847"/>
                <a:gd name="connsiteY3" fmla="*/ 7845 h 533443"/>
                <a:gd name="connsiteX4" fmla="*/ 18304 w 428847"/>
                <a:gd name="connsiteY4" fmla="*/ 7845 h 533443"/>
                <a:gd name="connsiteX5" fmla="*/ 7845 w 428847"/>
                <a:gd name="connsiteY5" fmla="*/ 18304 h 533443"/>
                <a:gd name="connsiteX6" fmla="*/ 7845 w 428847"/>
                <a:gd name="connsiteY6" fmla="*/ 133361 h 533443"/>
                <a:gd name="connsiteX7" fmla="*/ 18304 w 428847"/>
                <a:gd name="connsiteY7" fmla="*/ 143821 h 533443"/>
                <a:gd name="connsiteX8" fmla="*/ 95706 w 428847"/>
                <a:gd name="connsiteY8" fmla="*/ 143821 h 533443"/>
                <a:gd name="connsiteX9" fmla="*/ 277705 w 428847"/>
                <a:gd name="connsiteY9" fmla="*/ 524553 h 533443"/>
                <a:gd name="connsiteX10" fmla="*/ 287118 w 428847"/>
                <a:gd name="connsiteY10" fmla="*/ 530829 h 533443"/>
                <a:gd name="connsiteX11" fmla="*/ 415773 w 428847"/>
                <a:gd name="connsiteY11" fmla="*/ 530829 h 533443"/>
                <a:gd name="connsiteX12" fmla="*/ 426232 w 428847"/>
                <a:gd name="connsiteY12" fmla="*/ 520369 h 533443"/>
                <a:gd name="connsiteX13" fmla="*/ 426232 w 428847"/>
                <a:gd name="connsiteY13" fmla="*/ 405313 h 533443"/>
                <a:gd name="connsiteX14" fmla="*/ 415773 w 428847"/>
                <a:gd name="connsiteY14" fmla="*/ 394853 h 533443"/>
                <a:gd name="connsiteX15" fmla="*/ 405313 w 428847"/>
                <a:gd name="connsiteY15" fmla="*/ 509909 h 533443"/>
                <a:gd name="connsiteX16" fmla="*/ 293394 w 428847"/>
                <a:gd name="connsiteY16" fmla="*/ 509909 h 533443"/>
                <a:gd name="connsiteX17" fmla="*/ 111396 w 428847"/>
                <a:gd name="connsiteY17" fmla="*/ 129177 h 533443"/>
                <a:gd name="connsiteX18" fmla="*/ 101982 w 428847"/>
                <a:gd name="connsiteY18" fmla="*/ 122901 h 533443"/>
                <a:gd name="connsiteX19" fmla="*/ 28764 w 428847"/>
                <a:gd name="connsiteY19" fmla="*/ 122901 h 533443"/>
                <a:gd name="connsiteX20" fmla="*/ 28764 w 428847"/>
                <a:gd name="connsiteY20" fmla="*/ 28764 h 533443"/>
                <a:gd name="connsiteX21" fmla="*/ 173108 w 428847"/>
                <a:gd name="connsiteY21" fmla="*/ 28764 h 533443"/>
                <a:gd name="connsiteX22" fmla="*/ 354060 w 428847"/>
                <a:gd name="connsiteY22" fmla="*/ 409497 h 533443"/>
                <a:gd name="connsiteX23" fmla="*/ 363474 w 428847"/>
                <a:gd name="connsiteY23" fmla="*/ 415772 h 533443"/>
                <a:gd name="connsiteX24" fmla="*/ 405313 w 428847"/>
                <a:gd name="connsiteY24" fmla="*/ 415772 h 533443"/>
                <a:gd name="connsiteX25" fmla="*/ 405313 w 428847"/>
                <a:gd name="connsiteY25" fmla="*/ 509909 h 53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8847" h="533443">
                  <a:moveTo>
                    <a:pt x="415773" y="394853"/>
                  </a:moveTo>
                  <a:lnTo>
                    <a:pt x="369750" y="394853"/>
                  </a:lnTo>
                  <a:lnTo>
                    <a:pt x="188797" y="14121"/>
                  </a:lnTo>
                  <a:cubicBezTo>
                    <a:pt x="186705" y="9937"/>
                    <a:pt x="183568" y="7845"/>
                    <a:pt x="179384" y="7845"/>
                  </a:cubicBezTo>
                  <a:lnTo>
                    <a:pt x="18304" y="7845"/>
                  </a:lnTo>
                  <a:cubicBezTo>
                    <a:pt x="12029" y="7845"/>
                    <a:pt x="7845" y="12029"/>
                    <a:pt x="7845" y="18304"/>
                  </a:cubicBezTo>
                  <a:lnTo>
                    <a:pt x="7845" y="133361"/>
                  </a:lnTo>
                  <a:cubicBezTo>
                    <a:pt x="7845" y="139637"/>
                    <a:pt x="12029" y="143821"/>
                    <a:pt x="18304" y="143821"/>
                  </a:cubicBezTo>
                  <a:lnTo>
                    <a:pt x="95706" y="143821"/>
                  </a:lnTo>
                  <a:lnTo>
                    <a:pt x="277705" y="524553"/>
                  </a:lnTo>
                  <a:cubicBezTo>
                    <a:pt x="279797" y="528737"/>
                    <a:pt x="282935" y="530829"/>
                    <a:pt x="287118" y="530829"/>
                  </a:cubicBezTo>
                  <a:lnTo>
                    <a:pt x="415773" y="530829"/>
                  </a:lnTo>
                  <a:cubicBezTo>
                    <a:pt x="422048" y="530829"/>
                    <a:pt x="426232" y="526645"/>
                    <a:pt x="426232" y="520369"/>
                  </a:cubicBezTo>
                  <a:lnTo>
                    <a:pt x="426232" y="405313"/>
                  </a:lnTo>
                  <a:cubicBezTo>
                    <a:pt x="426232" y="399037"/>
                    <a:pt x="421002" y="394853"/>
                    <a:pt x="415773" y="394853"/>
                  </a:cubicBezTo>
                  <a:close/>
                  <a:moveTo>
                    <a:pt x="405313" y="509909"/>
                  </a:moveTo>
                  <a:lnTo>
                    <a:pt x="293394" y="509909"/>
                  </a:lnTo>
                  <a:lnTo>
                    <a:pt x="111396" y="129177"/>
                  </a:lnTo>
                  <a:cubicBezTo>
                    <a:pt x="109304" y="124993"/>
                    <a:pt x="106166" y="122901"/>
                    <a:pt x="101982" y="122901"/>
                  </a:cubicBezTo>
                  <a:lnTo>
                    <a:pt x="28764" y="122901"/>
                  </a:lnTo>
                  <a:lnTo>
                    <a:pt x="28764" y="28764"/>
                  </a:lnTo>
                  <a:lnTo>
                    <a:pt x="173108" y="28764"/>
                  </a:lnTo>
                  <a:lnTo>
                    <a:pt x="354060" y="409497"/>
                  </a:lnTo>
                  <a:cubicBezTo>
                    <a:pt x="356152" y="412634"/>
                    <a:pt x="359290" y="415772"/>
                    <a:pt x="363474" y="415772"/>
                  </a:cubicBezTo>
                  <a:lnTo>
                    <a:pt x="405313" y="415772"/>
                  </a:lnTo>
                  <a:lnTo>
                    <a:pt x="405313" y="509909"/>
                  </a:lnTo>
                  <a:close/>
                </a:path>
              </a:pathLst>
            </a:custGeom>
            <a:grpFill/>
            <a:ln w="9525" cap="flat">
              <a:gradFill>
                <a:gsLst>
                  <a:gs pos="0">
                    <a:schemeClr val="accent1"/>
                  </a:gs>
                  <a:gs pos="100000">
                    <a:schemeClr val="accent4"/>
                  </a:gs>
                </a:gsLst>
                <a:lin ang="5400000" scaled="1"/>
              </a:gradFill>
              <a:prstDash val="solid"/>
              <a:miter/>
            </a:ln>
          </p:spPr>
          <p:txBody>
            <a:bodyPr rtlCol="0" anchor="ctr"/>
            <a:lstStyle/>
            <a:p>
              <a:pPr>
                <a:buClrTx/>
              </a:pPr>
              <a:endParaRPr lang="en-US" sz="3060" kern="1200">
                <a:solidFill>
                  <a:srgbClr val="FFFFFF"/>
                </a:solidFill>
                <a:ea typeface="+mn-ea"/>
                <a:cs typeface="+mn-cs"/>
              </a:endParaRPr>
            </a:p>
          </p:txBody>
        </p:sp>
        <p:sp>
          <p:nvSpPr>
            <p:cNvPr id="129" name="Freeform: Shape 128">
              <a:extLst>
                <a:ext uri="{FF2B5EF4-FFF2-40B4-BE49-F238E27FC236}">
                  <a16:creationId xmlns:a16="http://schemas.microsoft.com/office/drawing/2014/main" id="{D9271A78-4E55-4FB5-80BC-FDCB597D2DC5}"/>
                </a:ext>
              </a:extLst>
            </p:cNvPr>
            <p:cNvSpPr/>
            <p:nvPr/>
          </p:nvSpPr>
          <p:spPr>
            <a:xfrm>
              <a:off x="634703" y="991501"/>
              <a:ext cx="240573" cy="334710"/>
            </a:xfrm>
            <a:custGeom>
              <a:avLst/>
              <a:gdLst>
                <a:gd name="connsiteX0" fmla="*/ 170493 w 240572"/>
                <a:gd name="connsiteY0" fmla="*/ 14121 h 334709"/>
                <a:gd name="connsiteX1" fmla="*/ 161079 w 240572"/>
                <a:gd name="connsiteY1" fmla="*/ 7845 h 334709"/>
                <a:gd name="connsiteX2" fmla="*/ 151665 w 240572"/>
                <a:gd name="connsiteY2" fmla="*/ 14121 h 334709"/>
                <a:gd name="connsiteX3" fmla="*/ 9414 w 240572"/>
                <a:gd name="connsiteY3" fmla="*/ 311175 h 334709"/>
                <a:gd name="connsiteX4" fmla="*/ 9414 w 240572"/>
                <a:gd name="connsiteY4" fmla="*/ 321635 h 334709"/>
                <a:gd name="connsiteX5" fmla="*/ 18827 w 240572"/>
                <a:gd name="connsiteY5" fmla="*/ 326865 h 334709"/>
                <a:gd name="connsiteX6" fmla="*/ 154803 w 240572"/>
                <a:gd name="connsiteY6" fmla="*/ 326865 h 334709"/>
                <a:gd name="connsiteX7" fmla="*/ 164217 w 240572"/>
                <a:gd name="connsiteY7" fmla="*/ 320589 h 334709"/>
                <a:gd name="connsiteX8" fmla="*/ 238481 w 240572"/>
                <a:gd name="connsiteY8" fmla="*/ 163694 h 334709"/>
                <a:gd name="connsiteX9" fmla="*/ 238481 w 240572"/>
                <a:gd name="connsiteY9" fmla="*/ 154280 h 334709"/>
                <a:gd name="connsiteX10" fmla="*/ 170493 w 240572"/>
                <a:gd name="connsiteY10" fmla="*/ 14121 h 334709"/>
                <a:gd name="connsiteX11" fmla="*/ 147482 w 240572"/>
                <a:gd name="connsiteY11" fmla="*/ 305946 h 334709"/>
                <a:gd name="connsiteX12" fmla="*/ 35563 w 240572"/>
                <a:gd name="connsiteY12" fmla="*/ 305946 h 334709"/>
                <a:gd name="connsiteX13" fmla="*/ 161079 w 240572"/>
                <a:gd name="connsiteY13" fmla="*/ 42362 h 334709"/>
                <a:gd name="connsiteX14" fmla="*/ 217562 w 240572"/>
                <a:gd name="connsiteY14" fmla="*/ 159510 h 334709"/>
                <a:gd name="connsiteX15" fmla="*/ 147482 w 240572"/>
                <a:gd name="connsiteY15" fmla="*/ 305946 h 3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572" h="334709">
                  <a:moveTo>
                    <a:pt x="170493" y="14121"/>
                  </a:moveTo>
                  <a:cubicBezTo>
                    <a:pt x="168401" y="10983"/>
                    <a:pt x="165263" y="7845"/>
                    <a:pt x="161079" y="7845"/>
                  </a:cubicBezTo>
                  <a:cubicBezTo>
                    <a:pt x="156895" y="7845"/>
                    <a:pt x="153757" y="9937"/>
                    <a:pt x="151665" y="14121"/>
                  </a:cubicBezTo>
                  <a:lnTo>
                    <a:pt x="9414" y="311175"/>
                  </a:lnTo>
                  <a:cubicBezTo>
                    <a:pt x="7322" y="314313"/>
                    <a:pt x="7322" y="318497"/>
                    <a:pt x="9414" y="321635"/>
                  </a:cubicBezTo>
                  <a:cubicBezTo>
                    <a:pt x="11506" y="324773"/>
                    <a:pt x="14644" y="326865"/>
                    <a:pt x="18827" y="326865"/>
                  </a:cubicBezTo>
                  <a:lnTo>
                    <a:pt x="154803" y="326865"/>
                  </a:lnTo>
                  <a:cubicBezTo>
                    <a:pt x="158987" y="326865"/>
                    <a:pt x="162125" y="324773"/>
                    <a:pt x="164217" y="320589"/>
                  </a:cubicBezTo>
                  <a:lnTo>
                    <a:pt x="238481" y="163694"/>
                  </a:lnTo>
                  <a:cubicBezTo>
                    <a:pt x="239527" y="160556"/>
                    <a:pt x="239527" y="157418"/>
                    <a:pt x="238481" y="154280"/>
                  </a:cubicBezTo>
                  <a:lnTo>
                    <a:pt x="170493" y="14121"/>
                  </a:lnTo>
                  <a:close/>
                  <a:moveTo>
                    <a:pt x="147482" y="305946"/>
                  </a:moveTo>
                  <a:lnTo>
                    <a:pt x="35563" y="305946"/>
                  </a:lnTo>
                  <a:lnTo>
                    <a:pt x="161079" y="42362"/>
                  </a:lnTo>
                  <a:lnTo>
                    <a:pt x="217562" y="159510"/>
                  </a:lnTo>
                  <a:lnTo>
                    <a:pt x="147482" y="305946"/>
                  </a:lnTo>
                  <a:close/>
                </a:path>
              </a:pathLst>
            </a:custGeom>
            <a:grpFill/>
            <a:ln w="9525" cap="flat">
              <a:gradFill>
                <a:gsLst>
                  <a:gs pos="0">
                    <a:schemeClr val="accent1"/>
                  </a:gs>
                  <a:gs pos="100000">
                    <a:schemeClr val="accent4"/>
                  </a:gs>
                </a:gsLst>
                <a:lin ang="5400000" scaled="1"/>
              </a:gradFill>
              <a:prstDash val="solid"/>
              <a:miter/>
            </a:ln>
          </p:spPr>
          <p:txBody>
            <a:bodyPr rtlCol="0" anchor="ctr"/>
            <a:lstStyle/>
            <a:p>
              <a:pPr>
                <a:buClrTx/>
              </a:pPr>
              <a:endParaRPr lang="en-US" sz="3060" kern="1200">
                <a:solidFill>
                  <a:srgbClr val="FFFFFF"/>
                </a:solidFill>
                <a:ea typeface="+mn-ea"/>
                <a:cs typeface="+mn-cs"/>
              </a:endParaRPr>
            </a:p>
          </p:txBody>
        </p:sp>
      </p:grpSp>
      <p:grpSp>
        <p:nvGrpSpPr>
          <p:cNvPr id="2048" name="Group 7">
            <a:extLst>
              <a:ext uri="{FF2B5EF4-FFF2-40B4-BE49-F238E27FC236}">
                <a16:creationId xmlns:a16="http://schemas.microsoft.com/office/drawing/2014/main" id="{81F3105A-77DC-4F38-8B05-ACA360EF07BB}"/>
              </a:ext>
            </a:extLst>
          </p:cNvPr>
          <p:cNvGrpSpPr>
            <a:grpSpLocks noChangeAspect="1"/>
          </p:cNvGrpSpPr>
          <p:nvPr/>
        </p:nvGrpSpPr>
        <p:grpSpPr bwMode="auto">
          <a:xfrm>
            <a:off x="7963408" y="7873005"/>
            <a:ext cx="432646" cy="465243"/>
            <a:chOff x="3792" y="4125"/>
            <a:chExt cx="438" cy="471"/>
          </a:xfrm>
          <a:solidFill>
            <a:srgbClr val="282828"/>
          </a:solidFill>
        </p:grpSpPr>
        <p:sp>
          <p:nvSpPr>
            <p:cNvPr id="2051" name="Freeform 8">
              <a:extLst>
                <a:ext uri="{FF2B5EF4-FFF2-40B4-BE49-F238E27FC236}">
                  <a16:creationId xmlns:a16="http://schemas.microsoft.com/office/drawing/2014/main" id="{550B4206-A1FA-4D01-BCEF-808D59FDC87B}"/>
                </a:ext>
              </a:extLst>
            </p:cNvPr>
            <p:cNvSpPr>
              <a:spLocks/>
            </p:cNvSpPr>
            <p:nvPr/>
          </p:nvSpPr>
          <p:spPr bwMode="auto">
            <a:xfrm>
              <a:off x="3904" y="4169"/>
              <a:ext cx="282" cy="383"/>
            </a:xfrm>
            <a:custGeom>
              <a:avLst/>
              <a:gdLst>
                <a:gd name="T0" fmla="*/ 220 w 416"/>
                <a:gd name="T1" fmla="*/ 562 h 562"/>
                <a:gd name="T2" fmla="*/ 220 w 416"/>
                <a:gd name="T3" fmla="*/ 562 h 562"/>
                <a:gd name="T4" fmla="*/ 416 w 416"/>
                <a:gd name="T5" fmla="*/ 151 h 562"/>
                <a:gd name="T6" fmla="*/ 0 w 416"/>
                <a:gd name="T7" fmla="*/ 280 h 562"/>
                <a:gd name="T8" fmla="*/ 416 w 416"/>
                <a:gd name="T9" fmla="*/ 414 h 562"/>
                <a:gd name="T10" fmla="*/ 196 w 416"/>
                <a:gd name="T11" fmla="*/ 0 h 562"/>
                <a:gd name="T12" fmla="*/ 0 w 416"/>
                <a:gd name="T13" fmla="*/ 280 h 562"/>
                <a:gd name="T14" fmla="*/ 220 w 416"/>
                <a:gd name="T15" fmla="*/ 562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562">
                  <a:moveTo>
                    <a:pt x="220" y="562"/>
                  </a:moveTo>
                  <a:lnTo>
                    <a:pt x="220" y="562"/>
                  </a:lnTo>
                  <a:lnTo>
                    <a:pt x="416" y="151"/>
                  </a:lnTo>
                  <a:lnTo>
                    <a:pt x="0" y="280"/>
                  </a:lnTo>
                  <a:lnTo>
                    <a:pt x="416" y="414"/>
                  </a:lnTo>
                  <a:lnTo>
                    <a:pt x="196" y="0"/>
                  </a:lnTo>
                  <a:lnTo>
                    <a:pt x="0" y="280"/>
                  </a:lnTo>
                  <a:lnTo>
                    <a:pt x="220" y="562"/>
                  </a:lnTo>
                  <a:close/>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53" name="Freeform 9">
              <a:extLst>
                <a:ext uri="{FF2B5EF4-FFF2-40B4-BE49-F238E27FC236}">
                  <a16:creationId xmlns:a16="http://schemas.microsoft.com/office/drawing/2014/main" id="{B6989230-C5DF-4ECC-9DDD-357B7662AB66}"/>
                </a:ext>
              </a:extLst>
            </p:cNvPr>
            <p:cNvSpPr>
              <a:spLocks/>
            </p:cNvSpPr>
            <p:nvPr/>
          </p:nvSpPr>
          <p:spPr bwMode="auto">
            <a:xfrm>
              <a:off x="3904" y="4169"/>
              <a:ext cx="282" cy="383"/>
            </a:xfrm>
            <a:custGeom>
              <a:avLst/>
              <a:gdLst>
                <a:gd name="T0" fmla="*/ 220 w 416"/>
                <a:gd name="T1" fmla="*/ 562 h 562"/>
                <a:gd name="T2" fmla="*/ 220 w 416"/>
                <a:gd name="T3" fmla="*/ 562 h 562"/>
                <a:gd name="T4" fmla="*/ 416 w 416"/>
                <a:gd name="T5" fmla="*/ 151 h 562"/>
                <a:gd name="T6" fmla="*/ 0 w 416"/>
                <a:gd name="T7" fmla="*/ 280 h 562"/>
                <a:gd name="T8" fmla="*/ 416 w 416"/>
                <a:gd name="T9" fmla="*/ 414 h 562"/>
                <a:gd name="T10" fmla="*/ 196 w 416"/>
                <a:gd name="T11" fmla="*/ 0 h 562"/>
                <a:gd name="T12" fmla="*/ 0 w 416"/>
                <a:gd name="T13" fmla="*/ 280 h 562"/>
                <a:gd name="T14" fmla="*/ 220 w 416"/>
                <a:gd name="T15" fmla="*/ 562 h 562"/>
                <a:gd name="T16" fmla="*/ 220 w 416"/>
                <a:gd name="T17" fmla="*/ 56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562">
                  <a:moveTo>
                    <a:pt x="220" y="562"/>
                  </a:moveTo>
                  <a:lnTo>
                    <a:pt x="220" y="562"/>
                  </a:lnTo>
                  <a:lnTo>
                    <a:pt x="416" y="151"/>
                  </a:lnTo>
                  <a:lnTo>
                    <a:pt x="0" y="280"/>
                  </a:lnTo>
                  <a:lnTo>
                    <a:pt x="416" y="414"/>
                  </a:lnTo>
                  <a:lnTo>
                    <a:pt x="196" y="0"/>
                  </a:lnTo>
                  <a:lnTo>
                    <a:pt x="0" y="280"/>
                  </a:lnTo>
                  <a:lnTo>
                    <a:pt x="220" y="562"/>
                  </a:lnTo>
                  <a:lnTo>
                    <a:pt x="220" y="562"/>
                  </a:lnTo>
                  <a:close/>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54" name="Freeform 10">
              <a:extLst>
                <a:ext uri="{FF2B5EF4-FFF2-40B4-BE49-F238E27FC236}">
                  <a16:creationId xmlns:a16="http://schemas.microsoft.com/office/drawing/2014/main" id="{C183B1A1-1C1C-4D18-ABE6-6D6A06F1A6FC}"/>
                </a:ext>
              </a:extLst>
            </p:cNvPr>
            <p:cNvSpPr>
              <a:spLocks/>
            </p:cNvSpPr>
            <p:nvPr/>
          </p:nvSpPr>
          <p:spPr bwMode="auto">
            <a:xfrm>
              <a:off x="3792" y="4248"/>
              <a:ext cx="224" cy="225"/>
            </a:xfrm>
            <a:custGeom>
              <a:avLst/>
              <a:gdLst>
                <a:gd name="T0" fmla="*/ 271 w 330"/>
                <a:gd name="T1" fmla="*/ 272 h 331"/>
                <a:gd name="T2" fmla="*/ 271 w 330"/>
                <a:gd name="T3" fmla="*/ 272 h 331"/>
                <a:gd name="T4" fmla="*/ 58 w 330"/>
                <a:gd name="T5" fmla="*/ 272 h 331"/>
                <a:gd name="T6" fmla="*/ 58 w 330"/>
                <a:gd name="T7" fmla="*/ 59 h 331"/>
                <a:gd name="T8" fmla="*/ 271 w 330"/>
                <a:gd name="T9" fmla="*/ 59 h 331"/>
                <a:gd name="T10" fmla="*/ 271 w 330"/>
                <a:gd name="T11" fmla="*/ 272 h 331"/>
              </a:gdLst>
              <a:ahLst/>
              <a:cxnLst>
                <a:cxn ang="0">
                  <a:pos x="T0" y="T1"/>
                </a:cxn>
                <a:cxn ang="0">
                  <a:pos x="T2" y="T3"/>
                </a:cxn>
                <a:cxn ang="0">
                  <a:pos x="T4" y="T5"/>
                </a:cxn>
                <a:cxn ang="0">
                  <a:pos x="T6" y="T7"/>
                </a:cxn>
                <a:cxn ang="0">
                  <a:pos x="T8" y="T9"/>
                </a:cxn>
                <a:cxn ang="0">
                  <a:pos x="T10" y="T11"/>
                </a:cxn>
              </a:cxnLst>
              <a:rect l="0" t="0" r="r" b="b"/>
              <a:pathLst>
                <a:path w="330" h="331">
                  <a:moveTo>
                    <a:pt x="271" y="272"/>
                  </a:moveTo>
                  <a:lnTo>
                    <a:pt x="271" y="272"/>
                  </a:lnTo>
                  <a:cubicBezTo>
                    <a:pt x="213" y="331"/>
                    <a:pt x="117" y="331"/>
                    <a:pt x="58" y="272"/>
                  </a:cubicBezTo>
                  <a:cubicBezTo>
                    <a:pt x="0" y="213"/>
                    <a:pt x="0" y="118"/>
                    <a:pt x="58" y="59"/>
                  </a:cubicBezTo>
                  <a:cubicBezTo>
                    <a:pt x="117" y="0"/>
                    <a:pt x="213" y="0"/>
                    <a:pt x="271" y="59"/>
                  </a:cubicBezTo>
                  <a:cubicBezTo>
                    <a:pt x="330" y="118"/>
                    <a:pt x="330" y="213"/>
                    <a:pt x="271" y="272"/>
                  </a:cubicBezTo>
                  <a:close/>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55" name="Freeform 11">
              <a:extLst>
                <a:ext uri="{FF2B5EF4-FFF2-40B4-BE49-F238E27FC236}">
                  <a16:creationId xmlns:a16="http://schemas.microsoft.com/office/drawing/2014/main" id="{1672CA1C-7B4E-4765-BD51-1C7E7280736C}"/>
                </a:ext>
              </a:extLst>
            </p:cNvPr>
            <p:cNvSpPr>
              <a:spLocks/>
            </p:cNvSpPr>
            <p:nvPr/>
          </p:nvSpPr>
          <p:spPr bwMode="auto">
            <a:xfrm>
              <a:off x="3792" y="4248"/>
              <a:ext cx="224" cy="225"/>
            </a:xfrm>
            <a:custGeom>
              <a:avLst/>
              <a:gdLst>
                <a:gd name="T0" fmla="*/ 271 w 330"/>
                <a:gd name="T1" fmla="*/ 272 h 331"/>
                <a:gd name="T2" fmla="*/ 271 w 330"/>
                <a:gd name="T3" fmla="*/ 272 h 331"/>
                <a:gd name="T4" fmla="*/ 58 w 330"/>
                <a:gd name="T5" fmla="*/ 272 h 331"/>
                <a:gd name="T6" fmla="*/ 58 w 330"/>
                <a:gd name="T7" fmla="*/ 59 h 331"/>
                <a:gd name="T8" fmla="*/ 271 w 330"/>
                <a:gd name="T9" fmla="*/ 59 h 331"/>
                <a:gd name="T10" fmla="*/ 271 w 330"/>
                <a:gd name="T11" fmla="*/ 272 h 331"/>
                <a:gd name="T12" fmla="*/ 271 w 330"/>
                <a:gd name="T13" fmla="*/ 272 h 331"/>
              </a:gdLst>
              <a:ahLst/>
              <a:cxnLst>
                <a:cxn ang="0">
                  <a:pos x="T0" y="T1"/>
                </a:cxn>
                <a:cxn ang="0">
                  <a:pos x="T2" y="T3"/>
                </a:cxn>
                <a:cxn ang="0">
                  <a:pos x="T4" y="T5"/>
                </a:cxn>
                <a:cxn ang="0">
                  <a:pos x="T6" y="T7"/>
                </a:cxn>
                <a:cxn ang="0">
                  <a:pos x="T8" y="T9"/>
                </a:cxn>
                <a:cxn ang="0">
                  <a:pos x="T10" y="T11"/>
                </a:cxn>
                <a:cxn ang="0">
                  <a:pos x="T12" y="T13"/>
                </a:cxn>
              </a:cxnLst>
              <a:rect l="0" t="0" r="r" b="b"/>
              <a:pathLst>
                <a:path w="330" h="331">
                  <a:moveTo>
                    <a:pt x="271" y="272"/>
                  </a:moveTo>
                  <a:lnTo>
                    <a:pt x="271" y="272"/>
                  </a:lnTo>
                  <a:cubicBezTo>
                    <a:pt x="213" y="331"/>
                    <a:pt x="117" y="331"/>
                    <a:pt x="58" y="272"/>
                  </a:cubicBezTo>
                  <a:cubicBezTo>
                    <a:pt x="0" y="213"/>
                    <a:pt x="0" y="118"/>
                    <a:pt x="58" y="59"/>
                  </a:cubicBezTo>
                  <a:cubicBezTo>
                    <a:pt x="117" y="0"/>
                    <a:pt x="213" y="0"/>
                    <a:pt x="271" y="59"/>
                  </a:cubicBezTo>
                  <a:cubicBezTo>
                    <a:pt x="330" y="118"/>
                    <a:pt x="330" y="213"/>
                    <a:pt x="271" y="272"/>
                  </a:cubicBezTo>
                  <a:lnTo>
                    <a:pt x="271" y="272"/>
                  </a:lnTo>
                  <a:close/>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56" name="Freeform 12">
              <a:extLst>
                <a:ext uri="{FF2B5EF4-FFF2-40B4-BE49-F238E27FC236}">
                  <a16:creationId xmlns:a16="http://schemas.microsoft.com/office/drawing/2014/main" id="{6B2E539D-6020-477B-AF96-CB0750FCB418}"/>
                </a:ext>
              </a:extLst>
            </p:cNvPr>
            <p:cNvSpPr>
              <a:spLocks/>
            </p:cNvSpPr>
            <p:nvPr/>
          </p:nvSpPr>
          <p:spPr bwMode="auto">
            <a:xfrm>
              <a:off x="3905" y="4312"/>
              <a:ext cx="0" cy="98"/>
            </a:xfrm>
            <a:custGeom>
              <a:avLst/>
              <a:gdLst>
                <a:gd name="T0" fmla="*/ 0 h 144"/>
                <a:gd name="T1" fmla="*/ 0 h 144"/>
                <a:gd name="T2" fmla="*/ 144 h 144"/>
              </a:gdLst>
              <a:ahLst/>
              <a:cxnLst>
                <a:cxn ang="0">
                  <a:pos x="0" y="T0"/>
                </a:cxn>
                <a:cxn ang="0">
                  <a:pos x="0" y="T1"/>
                </a:cxn>
                <a:cxn ang="0">
                  <a:pos x="0" y="T2"/>
                </a:cxn>
              </a:cxnLst>
              <a:rect l="0" t="0" r="r" b="b"/>
              <a:pathLst>
                <a:path h="144">
                  <a:moveTo>
                    <a:pt x="0" y="0"/>
                  </a:moveTo>
                  <a:lnTo>
                    <a:pt x="0" y="0"/>
                  </a:lnTo>
                  <a:lnTo>
                    <a:pt x="0" y="144"/>
                  </a:lnTo>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57" name="Freeform 13">
              <a:extLst>
                <a:ext uri="{FF2B5EF4-FFF2-40B4-BE49-F238E27FC236}">
                  <a16:creationId xmlns:a16="http://schemas.microsoft.com/office/drawing/2014/main" id="{154D5510-E9C3-42BA-BD12-086EAF2150CE}"/>
                </a:ext>
              </a:extLst>
            </p:cNvPr>
            <p:cNvSpPr>
              <a:spLocks/>
            </p:cNvSpPr>
            <p:nvPr/>
          </p:nvSpPr>
          <p:spPr bwMode="auto">
            <a:xfrm>
              <a:off x="3905" y="4312"/>
              <a:ext cx="0" cy="98"/>
            </a:xfrm>
            <a:custGeom>
              <a:avLst/>
              <a:gdLst>
                <a:gd name="T0" fmla="*/ 0 h 144"/>
                <a:gd name="T1" fmla="*/ 0 h 144"/>
                <a:gd name="T2" fmla="*/ 144 h 144"/>
              </a:gdLst>
              <a:ahLst/>
              <a:cxnLst>
                <a:cxn ang="0">
                  <a:pos x="0" y="T0"/>
                </a:cxn>
                <a:cxn ang="0">
                  <a:pos x="0" y="T1"/>
                </a:cxn>
                <a:cxn ang="0">
                  <a:pos x="0" y="T2"/>
                </a:cxn>
              </a:cxnLst>
              <a:rect l="0" t="0" r="r" b="b"/>
              <a:pathLst>
                <a:path h="144">
                  <a:moveTo>
                    <a:pt x="0" y="0"/>
                  </a:moveTo>
                  <a:lnTo>
                    <a:pt x="0" y="0"/>
                  </a:lnTo>
                  <a:lnTo>
                    <a:pt x="0" y="144"/>
                  </a:lnTo>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58" name="Freeform 14">
              <a:extLst>
                <a:ext uri="{FF2B5EF4-FFF2-40B4-BE49-F238E27FC236}">
                  <a16:creationId xmlns:a16="http://schemas.microsoft.com/office/drawing/2014/main" id="{B3FE5EAB-702B-4B16-B096-0C82D8E36A2F}"/>
                </a:ext>
              </a:extLst>
            </p:cNvPr>
            <p:cNvSpPr>
              <a:spLocks/>
            </p:cNvSpPr>
            <p:nvPr/>
          </p:nvSpPr>
          <p:spPr bwMode="auto">
            <a:xfrm>
              <a:off x="3857" y="4361"/>
              <a:ext cx="96" cy="0"/>
            </a:xfrm>
            <a:custGeom>
              <a:avLst/>
              <a:gdLst>
                <a:gd name="T0" fmla="*/ 143 w 143"/>
                <a:gd name="T1" fmla="*/ 143 w 143"/>
                <a:gd name="T2" fmla="*/ 0 w 143"/>
              </a:gdLst>
              <a:ahLst/>
              <a:cxnLst>
                <a:cxn ang="0">
                  <a:pos x="T0" y="0"/>
                </a:cxn>
                <a:cxn ang="0">
                  <a:pos x="T1" y="0"/>
                </a:cxn>
                <a:cxn ang="0">
                  <a:pos x="T2" y="0"/>
                </a:cxn>
              </a:cxnLst>
              <a:rect l="0" t="0" r="r" b="b"/>
              <a:pathLst>
                <a:path w="143">
                  <a:moveTo>
                    <a:pt x="143" y="0"/>
                  </a:moveTo>
                  <a:lnTo>
                    <a:pt x="143" y="0"/>
                  </a:lnTo>
                  <a:lnTo>
                    <a:pt x="0" y="0"/>
                  </a:lnTo>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59" name="Freeform 15">
              <a:extLst>
                <a:ext uri="{FF2B5EF4-FFF2-40B4-BE49-F238E27FC236}">
                  <a16:creationId xmlns:a16="http://schemas.microsoft.com/office/drawing/2014/main" id="{D7C15F8B-2523-46D3-B1BA-4BBCB6D1C1AF}"/>
                </a:ext>
              </a:extLst>
            </p:cNvPr>
            <p:cNvSpPr>
              <a:spLocks/>
            </p:cNvSpPr>
            <p:nvPr/>
          </p:nvSpPr>
          <p:spPr bwMode="auto">
            <a:xfrm>
              <a:off x="3857" y="4361"/>
              <a:ext cx="96" cy="0"/>
            </a:xfrm>
            <a:custGeom>
              <a:avLst/>
              <a:gdLst>
                <a:gd name="T0" fmla="*/ 143 w 143"/>
                <a:gd name="T1" fmla="*/ 143 w 143"/>
                <a:gd name="T2" fmla="*/ 0 w 143"/>
              </a:gdLst>
              <a:ahLst/>
              <a:cxnLst>
                <a:cxn ang="0">
                  <a:pos x="T0" y="0"/>
                </a:cxn>
                <a:cxn ang="0">
                  <a:pos x="T1" y="0"/>
                </a:cxn>
                <a:cxn ang="0">
                  <a:pos x="T2" y="0"/>
                </a:cxn>
              </a:cxnLst>
              <a:rect l="0" t="0" r="r" b="b"/>
              <a:pathLst>
                <a:path w="143">
                  <a:moveTo>
                    <a:pt x="143" y="0"/>
                  </a:moveTo>
                  <a:lnTo>
                    <a:pt x="143" y="0"/>
                  </a:lnTo>
                  <a:lnTo>
                    <a:pt x="0" y="0"/>
                  </a:lnTo>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60" name="Freeform 16">
              <a:extLst>
                <a:ext uri="{FF2B5EF4-FFF2-40B4-BE49-F238E27FC236}">
                  <a16:creationId xmlns:a16="http://schemas.microsoft.com/office/drawing/2014/main" id="{FEB3311D-0807-49D5-B488-1C8EC07EBEE6}"/>
                </a:ext>
              </a:extLst>
            </p:cNvPr>
            <p:cNvSpPr>
              <a:spLocks/>
            </p:cNvSpPr>
            <p:nvPr/>
          </p:nvSpPr>
          <p:spPr bwMode="auto">
            <a:xfrm>
              <a:off x="4142" y="4220"/>
              <a:ext cx="88" cy="89"/>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Lst>
              <a:ahLst/>
              <a:cxnLst>
                <a:cxn ang="0">
                  <a:pos x="T0" y="T1"/>
                </a:cxn>
                <a:cxn ang="0">
                  <a:pos x="T2" y="T3"/>
                </a:cxn>
                <a:cxn ang="0">
                  <a:pos x="T4" y="T5"/>
                </a:cxn>
                <a:cxn ang="0">
                  <a:pos x="T6" y="T7"/>
                </a:cxn>
                <a:cxn ang="0">
                  <a:pos x="T8" y="T9"/>
                </a:cxn>
                <a:cxn ang="0">
                  <a:pos x="T10" y="T11"/>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close/>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61" name="Freeform 17">
              <a:extLst>
                <a:ext uri="{FF2B5EF4-FFF2-40B4-BE49-F238E27FC236}">
                  <a16:creationId xmlns:a16="http://schemas.microsoft.com/office/drawing/2014/main" id="{6EE36B41-9530-4246-A801-D0A72684D124}"/>
                </a:ext>
              </a:extLst>
            </p:cNvPr>
            <p:cNvSpPr>
              <a:spLocks/>
            </p:cNvSpPr>
            <p:nvPr/>
          </p:nvSpPr>
          <p:spPr bwMode="auto">
            <a:xfrm>
              <a:off x="4142" y="4220"/>
              <a:ext cx="88" cy="89"/>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 name="T12" fmla="*/ 23 w 130"/>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lnTo>
                    <a:pt x="23" y="107"/>
                  </a:lnTo>
                  <a:close/>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62" name="Freeform 18">
              <a:extLst>
                <a:ext uri="{FF2B5EF4-FFF2-40B4-BE49-F238E27FC236}">
                  <a16:creationId xmlns:a16="http://schemas.microsoft.com/office/drawing/2014/main" id="{78AE0C2C-48D3-4CB3-AE8A-42C0418143CE}"/>
                </a:ext>
              </a:extLst>
            </p:cNvPr>
            <p:cNvSpPr>
              <a:spLocks/>
            </p:cNvSpPr>
            <p:nvPr/>
          </p:nvSpPr>
          <p:spPr bwMode="auto">
            <a:xfrm>
              <a:off x="4142" y="4404"/>
              <a:ext cx="88" cy="88"/>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Lst>
              <a:ahLst/>
              <a:cxnLst>
                <a:cxn ang="0">
                  <a:pos x="T0" y="T1"/>
                </a:cxn>
                <a:cxn ang="0">
                  <a:pos x="T2" y="T3"/>
                </a:cxn>
                <a:cxn ang="0">
                  <a:pos x="T4" y="T5"/>
                </a:cxn>
                <a:cxn ang="0">
                  <a:pos x="T6" y="T7"/>
                </a:cxn>
                <a:cxn ang="0">
                  <a:pos x="T8" y="T9"/>
                </a:cxn>
                <a:cxn ang="0">
                  <a:pos x="T10" y="T11"/>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close/>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63" name="Freeform 19">
              <a:extLst>
                <a:ext uri="{FF2B5EF4-FFF2-40B4-BE49-F238E27FC236}">
                  <a16:creationId xmlns:a16="http://schemas.microsoft.com/office/drawing/2014/main" id="{18F32B81-ACC4-4D33-9B58-C84AFC5A2FFE}"/>
                </a:ext>
              </a:extLst>
            </p:cNvPr>
            <p:cNvSpPr>
              <a:spLocks/>
            </p:cNvSpPr>
            <p:nvPr/>
          </p:nvSpPr>
          <p:spPr bwMode="auto">
            <a:xfrm>
              <a:off x="4142" y="4404"/>
              <a:ext cx="88" cy="88"/>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 name="T12" fmla="*/ 23 w 130"/>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lnTo>
                    <a:pt x="23" y="107"/>
                  </a:lnTo>
                  <a:close/>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64" name="Freeform 20">
              <a:extLst>
                <a:ext uri="{FF2B5EF4-FFF2-40B4-BE49-F238E27FC236}">
                  <a16:creationId xmlns:a16="http://schemas.microsoft.com/office/drawing/2014/main" id="{6AB8D81A-4E16-4553-8BDB-5664AAF2487B}"/>
                </a:ext>
              </a:extLst>
            </p:cNvPr>
            <p:cNvSpPr>
              <a:spLocks/>
            </p:cNvSpPr>
            <p:nvPr/>
          </p:nvSpPr>
          <p:spPr bwMode="auto">
            <a:xfrm>
              <a:off x="4012" y="4508"/>
              <a:ext cx="88" cy="88"/>
            </a:xfrm>
            <a:custGeom>
              <a:avLst/>
              <a:gdLst>
                <a:gd name="T0" fmla="*/ 23 w 130"/>
                <a:gd name="T1" fmla="*/ 107 h 130"/>
                <a:gd name="T2" fmla="*/ 23 w 130"/>
                <a:gd name="T3" fmla="*/ 107 h 130"/>
                <a:gd name="T4" fmla="*/ 23 w 130"/>
                <a:gd name="T5" fmla="*/ 23 h 130"/>
                <a:gd name="T6" fmla="*/ 107 w 130"/>
                <a:gd name="T7" fmla="*/ 23 h 130"/>
                <a:gd name="T8" fmla="*/ 107 w 130"/>
                <a:gd name="T9" fmla="*/ 107 h 130"/>
                <a:gd name="T10" fmla="*/ 23 w 130"/>
                <a:gd name="T11" fmla="*/ 107 h 130"/>
              </a:gdLst>
              <a:ahLst/>
              <a:cxnLst>
                <a:cxn ang="0">
                  <a:pos x="T0" y="T1"/>
                </a:cxn>
                <a:cxn ang="0">
                  <a:pos x="T2" y="T3"/>
                </a:cxn>
                <a:cxn ang="0">
                  <a:pos x="T4" y="T5"/>
                </a:cxn>
                <a:cxn ang="0">
                  <a:pos x="T6" y="T7"/>
                </a:cxn>
                <a:cxn ang="0">
                  <a:pos x="T8" y="T9"/>
                </a:cxn>
                <a:cxn ang="0">
                  <a:pos x="T10" y="T11"/>
                </a:cxn>
              </a:cxnLst>
              <a:rect l="0" t="0" r="r" b="b"/>
              <a:pathLst>
                <a:path w="130" h="130">
                  <a:moveTo>
                    <a:pt x="23" y="107"/>
                  </a:moveTo>
                  <a:lnTo>
                    <a:pt x="23" y="107"/>
                  </a:lnTo>
                  <a:cubicBezTo>
                    <a:pt x="0" y="84"/>
                    <a:pt x="0" y="46"/>
                    <a:pt x="23" y="23"/>
                  </a:cubicBezTo>
                  <a:cubicBezTo>
                    <a:pt x="46" y="0"/>
                    <a:pt x="83" y="0"/>
                    <a:pt x="107" y="23"/>
                  </a:cubicBezTo>
                  <a:cubicBezTo>
                    <a:pt x="130" y="46"/>
                    <a:pt x="130" y="84"/>
                    <a:pt x="107" y="107"/>
                  </a:cubicBezTo>
                  <a:cubicBezTo>
                    <a:pt x="83" y="130"/>
                    <a:pt x="46" y="130"/>
                    <a:pt x="23" y="107"/>
                  </a:cubicBezTo>
                  <a:close/>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65" name="Freeform 21">
              <a:extLst>
                <a:ext uri="{FF2B5EF4-FFF2-40B4-BE49-F238E27FC236}">
                  <a16:creationId xmlns:a16="http://schemas.microsoft.com/office/drawing/2014/main" id="{1DB56AB0-4F1D-4F87-98DC-C373492002E7}"/>
                </a:ext>
              </a:extLst>
            </p:cNvPr>
            <p:cNvSpPr>
              <a:spLocks/>
            </p:cNvSpPr>
            <p:nvPr/>
          </p:nvSpPr>
          <p:spPr bwMode="auto">
            <a:xfrm>
              <a:off x="4012" y="4508"/>
              <a:ext cx="88" cy="88"/>
            </a:xfrm>
            <a:custGeom>
              <a:avLst/>
              <a:gdLst>
                <a:gd name="T0" fmla="*/ 23 w 130"/>
                <a:gd name="T1" fmla="*/ 107 h 130"/>
                <a:gd name="T2" fmla="*/ 23 w 130"/>
                <a:gd name="T3" fmla="*/ 107 h 130"/>
                <a:gd name="T4" fmla="*/ 23 w 130"/>
                <a:gd name="T5" fmla="*/ 23 h 130"/>
                <a:gd name="T6" fmla="*/ 107 w 130"/>
                <a:gd name="T7" fmla="*/ 23 h 130"/>
                <a:gd name="T8" fmla="*/ 107 w 130"/>
                <a:gd name="T9" fmla="*/ 107 h 130"/>
                <a:gd name="T10" fmla="*/ 23 w 130"/>
                <a:gd name="T11" fmla="*/ 107 h 130"/>
                <a:gd name="T12" fmla="*/ 23 w 130"/>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23" y="107"/>
                  </a:moveTo>
                  <a:lnTo>
                    <a:pt x="23" y="107"/>
                  </a:lnTo>
                  <a:cubicBezTo>
                    <a:pt x="0" y="84"/>
                    <a:pt x="0" y="46"/>
                    <a:pt x="23" y="23"/>
                  </a:cubicBezTo>
                  <a:cubicBezTo>
                    <a:pt x="46" y="0"/>
                    <a:pt x="83" y="0"/>
                    <a:pt x="107" y="23"/>
                  </a:cubicBezTo>
                  <a:cubicBezTo>
                    <a:pt x="130" y="46"/>
                    <a:pt x="130" y="84"/>
                    <a:pt x="107" y="107"/>
                  </a:cubicBezTo>
                  <a:cubicBezTo>
                    <a:pt x="83" y="130"/>
                    <a:pt x="46" y="130"/>
                    <a:pt x="23" y="107"/>
                  </a:cubicBezTo>
                  <a:lnTo>
                    <a:pt x="23" y="107"/>
                  </a:lnTo>
                  <a:close/>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66" name="Freeform 22">
              <a:extLst>
                <a:ext uri="{FF2B5EF4-FFF2-40B4-BE49-F238E27FC236}">
                  <a16:creationId xmlns:a16="http://schemas.microsoft.com/office/drawing/2014/main" id="{E07AD6BE-3EB2-49DD-95DB-080A6C47910B}"/>
                </a:ext>
              </a:extLst>
            </p:cNvPr>
            <p:cNvSpPr>
              <a:spLocks/>
            </p:cNvSpPr>
            <p:nvPr/>
          </p:nvSpPr>
          <p:spPr bwMode="auto">
            <a:xfrm>
              <a:off x="3995" y="4125"/>
              <a:ext cx="87" cy="89"/>
            </a:xfrm>
            <a:custGeom>
              <a:avLst/>
              <a:gdLst>
                <a:gd name="T0" fmla="*/ 23 w 129"/>
                <a:gd name="T1" fmla="*/ 107 h 130"/>
                <a:gd name="T2" fmla="*/ 23 w 129"/>
                <a:gd name="T3" fmla="*/ 107 h 130"/>
                <a:gd name="T4" fmla="*/ 23 w 129"/>
                <a:gd name="T5" fmla="*/ 23 h 130"/>
                <a:gd name="T6" fmla="*/ 106 w 129"/>
                <a:gd name="T7" fmla="*/ 23 h 130"/>
                <a:gd name="T8" fmla="*/ 106 w 129"/>
                <a:gd name="T9" fmla="*/ 107 h 130"/>
                <a:gd name="T10" fmla="*/ 23 w 129"/>
                <a:gd name="T11" fmla="*/ 107 h 130"/>
              </a:gdLst>
              <a:ahLst/>
              <a:cxnLst>
                <a:cxn ang="0">
                  <a:pos x="T0" y="T1"/>
                </a:cxn>
                <a:cxn ang="0">
                  <a:pos x="T2" y="T3"/>
                </a:cxn>
                <a:cxn ang="0">
                  <a:pos x="T4" y="T5"/>
                </a:cxn>
                <a:cxn ang="0">
                  <a:pos x="T6" y="T7"/>
                </a:cxn>
                <a:cxn ang="0">
                  <a:pos x="T8" y="T9"/>
                </a:cxn>
                <a:cxn ang="0">
                  <a:pos x="T10" y="T11"/>
                </a:cxn>
              </a:cxnLst>
              <a:rect l="0" t="0" r="r" b="b"/>
              <a:pathLst>
                <a:path w="129" h="130">
                  <a:moveTo>
                    <a:pt x="23" y="107"/>
                  </a:moveTo>
                  <a:lnTo>
                    <a:pt x="23" y="107"/>
                  </a:lnTo>
                  <a:cubicBezTo>
                    <a:pt x="0" y="84"/>
                    <a:pt x="0" y="47"/>
                    <a:pt x="23" y="23"/>
                  </a:cubicBezTo>
                  <a:cubicBezTo>
                    <a:pt x="46" y="0"/>
                    <a:pt x="83" y="0"/>
                    <a:pt x="106" y="23"/>
                  </a:cubicBezTo>
                  <a:cubicBezTo>
                    <a:pt x="129" y="47"/>
                    <a:pt x="129" y="84"/>
                    <a:pt x="106" y="107"/>
                  </a:cubicBezTo>
                  <a:cubicBezTo>
                    <a:pt x="83" y="130"/>
                    <a:pt x="46" y="130"/>
                    <a:pt x="23" y="107"/>
                  </a:cubicBezTo>
                  <a:close/>
                </a:path>
              </a:pathLst>
            </a:custGeom>
            <a:grp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67" name="Freeform 23">
              <a:extLst>
                <a:ext uri="{FF2B5EF4-FFF2-40B4-BE49-F238E27FC236}">
                  <a16:creationId xmlns:a16="http://schemas.microsoft.com/office/drawing/2014/main" id="{EBE3A514-CBAF-497D-8BED-FAEA7E814965}"/>
                </a:ext>
              </a:extLst>
            </p:cNvPr>
            <p:cNvSpPr>
              <a:spLocks/>
            </p:cNvSpPr>
            <p:nvPr/>
          </p:nvSpPr>
          <p:spPr bwMode="auto">
            <a:xfrm>
              <a:off x="3995" y="4125"/>
              <a:ext cx="87" cy="89"/>
            </a:xfrm>
            <a:custGeom>
              <a:avLst/>
              <a:gdLst>
                <a:gd name="T0" fmla="*/ 23 w 129"/>
                <a:gd name="T1" fmla="*/ 107 h 130"/>
                <a:gd name="T2" fmla="*/ 23 w 129"/>
                <a:gd name="T3" fmla="*/ 107 h 130"/>
                <a:gd name="T4" fmla="*/ 23 w 129"/>
                <a:gd name="T5" fmla="*/ 23 h 130"/>
                <a:gd name="T6" fmla="*/ 106 w 129"/>
                <a:gd name="T7" fmla="*/ 23 h 130"/>
                <a:gd name="T8" fmla="*/ 106 w 129"/>
                <a:gd name="T9" fmla="*/ 107 h 130"/>
                <a:gd name="T10" fmla="*/ 23 w 129"/>
                <a:gd name="T11" fmla="*/ 107 h 130"/>
                <a:gd name="T12" fmla="*/ 23 w 129"/>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29" h="130">
                  <a:moveTo>
                    <a:pt x="23" y="107"/>
                  </a:moveTo>
                  <a:lnTo>
                    <a:pt x="23" y="107"/>
                  </a:lnTo>
                  <a:cubicBezTo>
                    <a:pt x="0" y="84"/>
                    <a:pt x="0" y="47"/>
                    <a:pt x="23" y="23"/>
                  </a:cubicBezTo>
                  <a:cubicBezTo>
                    <a:pt x="46" y="0"/>
                    <a:pt x="83" y="0"/>
                    <a:pt x="106" y="23"/>
                  </a:cubicBezTo>
                  <a:cubicBezTo>
                    <a:pt x="129" y="47"/>
                    <a:pt x="129" y="84"/>
                    <a:pt x="106" y="107"/>
                  </a:cubicBezTo>
                  <a:cubicBezTo>
                    <a:pt x="83" y="130"/>
                    <a:pt x="46" y="130"/>
                    <a:pt x="23" y="107"/>
                  </a:cubicBezTo>
                  <a:lnTo>
                    <a:pt x="23" y="107"/>
                  </a:lnTo>
                  <a:close/>
                </a:path>
              </a:pathLst>
            </a:custGeom>
            <a:grpFill/>
            <a:ln w="15875" cap="flat">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grpSp>
      <p:grpSp>
        <p:nvGrpSpPr>
          <p:cNvPr id="2068" name="Group 26">
            <a:extLst>
              <a:ext uri="{FF2B5EF4-FFF2-40B4-BE49-F238E27FC236}">
                <a16:creationId xmlns:a16="http://schemas.microsoft.com/office/drawing/2014/main" id="{520C233A-FEAE-4EB1-9A94-2048D0FC28F8}"/>
              </a:ext>
            </a:extLst>
          </p:cNvPr>
          <p:cNvGrpSpPr>
            <a:grpSpLocks noChangeAspect="1"/>
          </p:cNvGrpSpPr>
          <p:nvPr/>
        </p:nvGrpSpPr>
        <p:grpSpPr bwMode="auto">
          <a:xfrm>
            <a:off x="12136632" y="6690691"/>
            <a:ext cx="468206" cy="457338"/>
            <a:chOff x="5876" y="3427"/>
            <a:chExt cx="474" cy="463"/>
          </a:xfrm>
        </p:grpSpPr>
        <p:sp>
          <p:nvSpPr>
            <p:cNvPr id="2070" name="Freeform 27">
              <a:extLst>
                <a:ext uri="{FF2B5EF4-FFF2-40B4-BE49-F238E27FC236}">
                  <a16:creationId xmlns:a16="http://schemas.microsoft.com/office/drawing/2014/main" id="{BC869EE1-BBB7-4B5A-96CE-D5FF25986C85}"/>
                </a:ext>
              </a:extLst>
            </p:cNvPr>
            <p:cNvSpPr>
              <a:spLocks/>
            </p:cNvSpPr>
            <p:nvPr/>
          </p:nvSpPr>
          <p:spPr bwMode="auto">
            <a:xfrm>
              <a:off x="5886" y="3427"/>
              <a:ext cx="464" cy="194"/>
            </a:xfrm>
            <a:custGeom>
              <a:avLst/>
              <a:gdLst>
                <a:gd name="T0" fmla="*/ 653 w 653"/>
                <a:gd name="T1" fmla="*/ 279 h 279"/>
                <a:gd name="T2" fmla="*/ 653 w 653"/>
                <a:gd name="T3" fmla="*/ 279 h 279"/>
                <a:gd name="T4" fmla="*/ 535 w 653"/>
                <a:gd name="T5" fmla="*/ 279 h 279"/>
                <a:gd name="T6" fmla="*/ 0 w 653"/>
                <a:gd name="T7" fmla="*/ 19 h 279"/>
                <a:gd name="T8" fmla="*/ 1 w 653"/>
                <a:gd name="T9" fmla="*/ 0 h 279"/>
              </a:gdLst>
              <a:ahLst/>
              <a:cxnLst>
                <a:cxn ang="0">
                  <a:pos x="T0" y="T1"/>
                </a:cxn>
                <a:cxn ang="0">
                  <a:pos x="T2" y="T3"/>
                </a:cxn>
                <a:cxn ang="0">
                  <a:pos x="T4" y="T5"/>
                </a:cxn>
                <a:cxn ang="0">
                  <a:pos x="T6" y="T7"/>
                </a:cxn>
                <a:cxn ang="0">
                  <a:pos x="T8" y="T9"/>
                </a:cxn>
              </a:cxnLst>
              <a:rect l="0" t="0" r="r" b="b"/>
              <a:pathLst>
                <a:path w="653" h="279">
                  <a:moveTo>
                    <a:pt x="653" y="279"/>
                  </a:moveTo>
                  <a:lnTo>
                    <a:pt x="653" y="279"/>
                  </a:lnTo>
                  <a:lnTo>
                    <a:pt x="535" y="279"/>
                  </a:lnTo>
                  <a:cubicBezTo>
                    <a:pt x="240" y="279"/>
                    <a:pt x="0" y="162"/>
                    <a:pt x="0" y="19"/>
                  </a:cubicBezTo>
                  <a:cubicBezTo>
                    <a:pt x="0" y="12"/>
                    <a:pt x="0" y="6"/>
                    <a:pt x="1" y="0"/>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71" name="Freeform 28">
              <a:extLst>
                <a:ext uri="{FF2B5EF4-FFF2-40B4-BE49-F238E27FC236}">
                  <a16:creationId xmlns:a16="http://schemas.microsoft.com/office/drawing/2014/main" id="{BA9A4CC6-1648-4778-A936-C564093050C8}"/>
                </a:ext>
              </a:extLst>
            </p:cNvPr>
            <p:cNvSpPr>
              <a:spLocks/>
            </p:cNvSpPr>
            <p:nvPr/>
          </p:nvSpPr>
          <p:spPr bwMode="auto">
            <a:xfrm>
              <a:off x="5876" y="3574"/>
              <a:ext cx="474" cy="84"/>
            </a:xfrm>
            <a:custGeom>
              <a:avLst/>
              <a:gdLst>
                <a:gd name="T0" fmla="*/ 0 w 667"/>
                <a:gd name="T1" fmla="*/ 0 h 120"/>
                <a:gd name="T2" fmla="*/ 0 w 667"/>
                <a:gd name="T3" fmla="*/ 0 h 120"/>
                <a:gd name="T4" fmla="*/ 507 w 667"/>
                <a:gd name="T5" fmla="*/ 120 h 120"/>
                <a:gd name="T6" fmla="*/ 667 w 667"/>
                <a:gd name="T7" fmla="*/ 120 h 120"/>
              </a:gdLst>
              <a:ahLst/>
              <a:cxnLst>
                <a:cxn ang="0">
                  <a:pos x="T0" y="T1"/>
                </a:cxn>
                <a:cxn ang="0">
                  <a:pos x="T2" y="T3"/>
                </a:cxn>
                <a:cxn ang="0">
                  <a:pos x="T4" y="T5"/>
                </a:cxn>
                <a:cxn ang="0">
                  <a:pos x="T6" y="T7"/>
                </a:cxn>
              </a:cxnLst>
              <a:rect l="0" t="0" r="r" b="b"/>
              <a:pathLst>
                <a:path w="667" h="120">
                  <a:moveTo>
                    <a:pt x="0" y="0"/>
                  </a:moveTo>
                  <a:lnTo>
                    <a:pt x="0" y="0"/>
                  </a:lnTo>
                  <a:cubicBezTo>
                    <a:pt x="67" y="93"/>
                    <a:pt x="311" y="120"/>
                    <a:pt x="507" y="120"/>
                  </a:cubicBezTo>
                  <a:lnTo>
                    <a:pt x="667" y="120"/>
                  </a:ln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72" name="Freeform 29">
              <a:extLst>
                <a:ext uri="{FF2B5EF4-FFF2-40B4-BE49-F238E27FC236}">
                  <a16:creationId xmlns:a16="http://schemas.microsoft.com/office/drawing/2014/main" id="{22884FA9-342F-4A47-9C0D-C06B0A91E464}"/>
                </a:ext>
              </a:extLst>
            </p:cNvPr>
            <p:cNvSpPr>
              <a:spLocks/>
            </p:cNvSpPr>
            <p:nvPr/>
          </p:nvSpPr>
          <p:spPr bwMode="auto">
            <a:xfrm>
              <a:off x="5876" y="3658"/>
              <a:ext cx="474" cy="84"/>
            </a:xfrm>
            <a:custGeom>
              <a:avLst/>
              <a:gdLst>
                <a:gd name="T0" fmla="*/ 0 w 667"/>
                <a:gd name="T1" fmla="*/ 120 h 120"/>
                <a:gd name="T2" fmla="*/ 0 w 667"/>
                <a:gd name="T3" fmla="*/ 120 h 120"/>
                <a:gd name="T4" fmla="*/ 507 w 667"/>
                <a:gd name="T5" fmla="*/ 0 h 120"/>
                <a:gd name="T6" fmla="*/ 667 w 667"/>
                <a:gd name="T7" fmla="*/ 0 h 120"/>
              </a:gdLst>
              <a:ahLst/>
              <a:cxnLst>
                <a:cxn ang="0">
                  <a:pos x="T0" y="T1"/>
                </a:cxn>
                <a:cxn ang="0">
                  <a:pos x="T2" y="T3"/>
                </a:cxn>
                <a:cxn ang="0">
                  <a:pos x="T4" y="T5"/>
                </a:cxn>
                <a:cxn ang="0">
                  <a:pos x="T6" y="T7"/>
                </a:cxn>
              </a:cxnLst>
              <a:rect l="0" t="0" r="r" b="b"/>
              <a:pathLst>
                <a:path w="667" h="120">
                  <a:moveTo>
                    <a:pt x="0" y="120"/>
                  </a:moveTo>
                  <a:lnTo>
                    <a:pt x="0" y="120"/>
                  </a:lnTo>
                  <a:cubicBezTo>
                    <a:pt x="67" y="27"/>
                    <a:pt x="311" y="0"/>
                    <a:pt x="507" y="0"/>
                  </a:cubicBezTo>
                  <a:lnTo>
                    <a:pt x="667" y="0"/>
                  </a:ln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73" name="Freeform 30">
              <a:extLst>
                <a:ext uri="{FF2B5EF4-FFF2-40B4-BE49-F238E27FC236}">
                  <a16:creationId xmlns:a16="http://schemas.microsoft.com/office/drawing/2014/main" id="{F9291C87-135F-40D2-8E83-8B79DF1B633A}"/>
                </a:ext>
              </a:extLst>
            </p:cNvPr>
            <p:cNvSpPr>
              <a:spLocks/>
            </p:cNvSpPr>
            <p:nvPr/>
          </p:nvSpPr>
          <p:spPr bwMode="auto">
            <a:xfrm>
              <a:off x="6000" y="3427"/>
              <a:ext cx="350" cy="157"/>
            </a:xfrm>
            <a:custGeom>
              <a:avLst/>
              <a:gdLst>
                <a:gd name="T0" fmla="*/ 0 w 493"/>
                <a:gd name="T1" fmla="*/ 0 h 225"/>
                <a:gd name="T2" fmla="*/ 0 w 493"/>
                <a:gd name="T3" fmla="*/ 0 h 225"/>
                <a:gd name="T4" fmla="*/ 0 w 493"/>
                <a:gd name="T5" fmla="*/ 27 h 225"/>
                <a:gd name="T6" fmla="*/ 439 w 493"/>
                <a:gd name="T7" fmla="*/ 225 h 225"/>
                <a:gd name="T8" fmla="*/ 493 w 493"/>
                <a:gd name="T9" fmla="*/ 225 h 225"/>
              </a:gdLst>
              <a:ahLst/>
              <a:cxnLst>
                <a:cxn ang="0">
                  <a:pos x="T0" y="T1"/>
                </a:cxn>
                <a:cxn ang="0">
                  <a:pos x="T2" y="T3"/>
                </a:cxn>
                <a:cxn ang="0">
                  <a:pos x="T4" y="T5"/>
                </a:cxn>
                <a:cxn ang="0">
                  <a:pos x="T6" y="T7"/>
                </a:cxn>
                <a:cxn ang="0">
                  <a:pos x="T8" y="T9"/>
                </a:cxn>
              </a:cxnLst>
              <a:rect l="0" t="0" r="r" b="b"/>
              <a:pathLst>
                <a:path w="493" h="225">
                  <a:moveTo>
                    <a:pt x="0" y="0"/>
                  </a:moveTo>
                  <a:lnTo>
                    <a:pt x="0" y="0"/>
                  </a:lnTo>
                  <a:cubicBezTo>
                    <a:pt x="0" y="3"/>
                    <a:pt x="0" y="24"/>
                    <a:pt x="0" y="27"/>
                  </a:cubicBezTo>
                  <a:cubicBezTo>
                    <a:pt x="0" y="147"/>
                    <a:pt x="196" y="225"/>
                    <a:pt x="439" y="225"/>
                  </a:cubicBezTo>
                  <a:lnTo>
                    <a:pt x="493" y="225"/>
                  </a:ln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74" name="Freeform 31">
              <a:extLst>
                <a:ext uri="{FF2B5EF4-FFF2-40B4-BE49-F238E27FC236}">
                  <a16:creationId xmlns:a16="http://schemas.microsoft.com/office/drawing/2014/main" id="{00F7621F-2729-4070-960C-969000573696}"/>
                </a:ext>
              </a:extLst>
            </p:cNvPr>
            <p:cNvSpPr>
              <a:spLocks/>
            </p:cNvSpPr>
            <p:nvPr/>
          </p:nvSpPr>
          <p:spPr bwMode="auto">
            <a:xfrm>
              <a:off x="5886" y="3695"/>
              <a:ext cx="464" cy="195"/>
            </a:xfrm>
            <a:custGeom>
              <a:avLst/>
              <a:gdLst>
                <a:gd name="T0" fmla="*/ 1 w 653"/>
                <a:gd name="T1" fmla="*/ 280 h 280"/>
                <a:gd name="T2" fmla="*/ 1 w 653"/>
                <a:gd name="T3" fmla="*/ 280 h 280"/>
                <a:gd name="T4" fmla="*/ 0 w 653"/>
                <a:gd name="T5" fmla="*/ 260 h 280"/>
                <a:gd name="T6" fmla="*/ 535 w 653"/>
                <a:gd name="T7" fmla="*/ 0 h 280"/>
                <a:gd name="T8" fmla="*/ 653 w 653"/>
                <a:gd name="T9" fmla="*/ 0 h 280"/>
              </a:gdLst>
              <a:ahLst/>
              <a:cxnLst>
                <a:cxn ang="0">
                  <a:pos x="T0" y="T1"/>
                </a:cxn>
                <a:cxn ang="0">
                  <a:pos x="T2" y="T3"/>
                </a:cxn>
                <a:cxn ang="0">
                  <a:pos x="T4" y="T5"/>
                </a:cxn>
                <a:cxn ang="0">
                  <a:pos x="T6" y="T7"/>
                </a:cxn>
                <a:cxn ang="0">
                  <a:pos x="T8" y="T9"/>
                </a:cxn>
              </a:cxnLst>
              <a:rect l="0" t="0" r="r" b="b"/>
              <a:pathLst>
                <a:path w="653" h="280">
                  <a:moveTo>
                    <a:pt x="1" y="280"/>
                  </a:moveTo>
                  <a:lnTo>
                    <a:pt x="1" y="280"/>
                  </a:lnTo>
                  <a:cubicBezTo>
                    <a:pt x="0" y="274"/>
                    <a:pt x="0" y="267"/>
                    <a:pt x="0" y="260"/>
                  </a:cubicBezTo>
                  <a:cubicBezTo>
                    <a:pt x="0" y="117"/>
                    <a:pt x="240" y="0"/>
                    <a:pt x="535" y="0"/>
                  </a:cubicBezTo>
                  <a:lnTo>
                    <a:pt x="653" y="0"/>
                  </a:ln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75" name="Freeform 32">
              <a:extLst>
                <a:ext uri="{FF2B5EF4-FFF2-40B4-BE49-F238E27FC236}">
                  <a16:creationId xmlns:a16="http://schemas.microsoft.com/office/drawing/2014/main" id="{29CAE925-F29D-40D7-8694-99B83BCE17E2}"/>
                </a:ext>
              </a:extLst>
            </p:cNvPr>
            <p:cNvSpPr>
              <a:spLocks/>
            </p:cNvSpPr>
            <p:nvPr/>
          </p:nvSpPr>
          <p:spPr bwMode="auto">
            <a:xfrm>
              <a:off x="6000" y="3733"/>
              <a:ext cx="350" cy="157"/>
            </a:xfrm>
            <a:custGeom>
              <a:avLst/>
              <a:gdLst>
                <a:gd name="T0" fmla="*/ 493 w 493"/>
                <a:gd name="T1" fmla="*/ 0 h 226"/>
                <a:gd name="T2" fmla="*/ 493 w 493"/>
                <a:gd name="T3" fmla="*/ 0 h 226"/>
                <a:gd name="T4" fmla="*/ 439 w 493"/>
                <a:gd name="T5" fmla="*/ 0 h 226"/>
                <a:gd name="T6" fmla="*/ 0 w 493"/>
                <a:gd name="T7" fmla="*/ 198 h 226"/>
                <a:gd name="T8" fmla="*/ 0 w 493"/>
                <a:gd name="T9" fmla="*/ 226 h 226"/>
              </a:gdLst>
              <a:ahLst/>
              <a:cxnLst>
                <a:cxn ang="0">
                  <a:pos x="T0" y="T1"/>
                </a:cxn>
                <a:cxn ang="0">
                  <a:pos x="T2" y="T3"/>
                </a:cxn>
                <a:cxn ang="0">
                  <a:pos x="T4" y="T5"/>
                </a:cxn>
                <a:cxn ang="0">
                  <a:pos x="T6" y="T7"/>
                </a:cxn>
                <a:cxn ang="0">
                  <a:pos x="T8" y="T9"/>
                </a:cxn>
              </a:cxnLst>
              <a:rect l="0" t="0" r="r" b="b"/>
              <a:pathLst>
                <a:path w="493" h="226">
                  <a:moveTo>
                    <a:pt x="493" y="0"/>
                  </a:moveTo>
                  <a:lnTo>
                    <a:pt x="493" y="0"/>
                  </a:lnTo>
                  <a:lnTo>
                    <a:pt x="439" y="0"/>
                  </a:lnTo>
                  <a:cubicBezTo>
                    <a:pt x="196" y="0"/>
                    <a:pt x="0" y="78"/>
                    <a:pt x="0" y="198"/>
                  </a:cubicBezTo>
                  <a:cubicBezTo>
                    <a:pt x="0" y="201"/>
                    <a:pt x="0" y="223"/>
                    <a:pt x="0" y="226"/>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grpSp>
      <p:grpSp>
        <p:nvGrpSpPr>
          <p:cNvPr id="2076" name="Group 35">
            <a:extLst>
              <a:ext uri="{FF2B5EF4-FFF2-40B4-BE49-F238E27FC236}">
                <a16:creationId xmlns:a16="http://schemas.microsoft.com/office/drawing/2014/main" id="{9B1514F5-8DBA-4CBC-B2B0-4B947230CE58}"/>
              </a:ext>
            </a:extLst>
          </p:cNvPr>
          <p:cNvGrpSpPr>
            <a:grpSpLocks noChangeAspect="1"/>
          </p:cNvGrpSpPr>
          <p:nvPr/>
        </p:nvGrpSpPr>
        <p:grpSpPr bwMode="auto">
          <a:xfrm>
            <a:off x="13585463" y="4412486"/>
            <a:ext cx="498826" cy="464253"/>
            <a:chOff x="6793" y="2282"/>
            <a:chExt cx="505" cy="470"/>
          </a:xfrm>
        </p:grpSpPr>
        <p:sp>
          <p:nvSpPr>
            <p:cNvPr id="2078" name="Freeform 36">
              <a:extLst>
                <a:ext uri="{FF2B5EF4-FFF2-40B4-BE49-F238E27FC236}">
                  <a16:creationId xmlns:a16="http://schemas.microsoft.com/office/drawing/2014/main" id="{D21593F1-A299-43B4-85CD-9CB8A0C41358}"/>
                </a:ext>
              </a:extLst>
            </p:cNvPr>
            <p:cNvSpPr>
              <a:spLocks/>
            </p:cNvSpPr>
            <p:nvPr/>
          </p:nvSpPr>
          <p:spPr bwMode="auto">
            <a:xfrm>
              <a:off x="6793" y="2328"/>
              <a:ext cx="279" cy="108"/>
            </a:xfrm>
            <a:custGeom>
              <a:avLst/>
              <a:gdLst>
                <a:gd name="T0" fmla="*/ 399 w 399"/>
                <a:gd name="T1" fmla="*/ 76 h 152"/>
                <a:gd name="T2" fmla="*/ 399 w 399"/>
                <a:gd name="T3" fmla="*/ 76 h 152"/>
                <a:gd name="T4" fmla="*/ 199 w 399"/>
                <a:gd name="T5" fmla="*/ 152 h 152"/>
                <a:gd name="T6" fmla="*/ 0 w 399"/>
                <a:gd name="T7" fmla="*/ 76 h 152"/>
                <a:gd name="T8" fmla="*/ 199 w 399"/>
                <a:gd name="T9" fmla="*/ 0 h 152"/>
                <a:gd name="T10" fmla="*/ 399 w 399"/>
                <a:gd name="T11" fmla="*/ 76 h 152"/>
                <a:gd name="T12" fmla="*/ 399 w 399"/>
                <a:gd name="T13" fmla="*/ 76 h 152"/>
              </a:gdLst>
              <a:ahLst/>
              <a:cxnLst>
                <a:cxn ang="0">
                  <a:pos x="T0" y="T1"/>
                </a:cxn>
                <a:cxn ang="0">
                  <a:pos x="T2" y="T3"/>
                </a:cxn>
                <a:cxn ang="0">
                  <a:pos x="T4" y="T5"/>
                </a:cxn>
                <a:cxn ang="0">
                  <a:pos x="T6" y="T7"/>
                </a:cxn>
                <a:cxn ang="0">
                  <a:pos x="T8" y="T9"/>
                </a:cxn>
                <a:cxn ang="0">
                  <a:pos x="T10" y="T11"/>
                </a:cxn>
                <a:cxn ang="0">
                  <a:pos x="T12" y="T13"/>
                </a:cxn>
              </a:cxnLst>
              <a:rect l="0" t="0" r="r" b="b"/>
              <a:pathLst>
                <a:path w="399" h="152">
                  <a:moveTo>
                    <a:pt x="399" y="76"/>
                  </a:moveTo>
                  <a:lnTo>
                    <a:pt x="399" y="76"/>
                  </a:lnTo>
                  <a:cubicBezTo>
                    <a:pt x="399" y="118"/>
                    <a:pt x="310" y="152"/>
                    <a:pt x="199" y="152"/>
                  </a:cubicBezTo>
                  <a:cubicBezTo>
                    <a:pt x="89" y="152"/>
                    <a:pt x="0" y="118"/>
                    <a:pt x="0" y="76"/>
                  </a:cubicBezTo>
                  <a:cubicBezTo>
                    <a:pt x="0" y="34"/>
                    <a:pt x="89" y="0"/>
                    <a:pt x="199" y="0"/>
                  </a:cubicBezTo>
                  <a:cubicBezTo>
                    <a:pt x="310" y="0"/>
                    <a:pt x="399" y="34"/>
                    <a:pt x="399" y="76"/>
                  </a:cubicBezTo>
                  <a:lnTo>
                    <a:pt x="399" y="76"/>
                  </a:lnTo>
                  <a:close/>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2079" name="Freeform 37">
              <a:extLst>
                <a:ext uri="{FF2B5EF4-FFF2-40B4-BE49-F238E27FC236}">
                  <a16:creationId xmlns:a16="http://schemas.microsoft.com/office/drawing/2014/main" id="{7ADE4B1D-C68D-4449-9BC8-F2D477F254CB}"/>
                </a:ext>
              </a:extLst>
            </p:cNvPr>
            <p:cNvSpPr>
              <a:spLocks/>
            </p:cNvSpPr>
            <p:nvPr/>
          </p:nvSpPr>
          <p:spPr bwMode="auto">
            <a:xfrm>
              <a:off x="7072" y="2382"/>
              <a:ext cx="0" cy="166"/>
            </a:xfrm>
            <a:custGeom>
              <a:avLst/>
              <a:gdLst>
                <a:gd name="T0" fmla="*/ 233 h 233"/>
                <a:gd name="T1" fmla="*/ 233 h 233"/>
                <a:gd name="T2" fmla="*/ 159 h 233"/>
                <a:gd name="T3" fmla="*/ 0 h 233"/>
              </a:gdLst>
              <a:ahLst/>
              <a:cxnLst>
                <a:cxn ang="0">
                  <a:pos x="0" y="T0"/>
                </a:cxn>
                <a:cxn ang="0">
                  <a:pos x="0" y="T1"/>
                </a:cxn>
                <a:cxn ang="0">
                  <a:pos x="0" y="T2"/>
                </a:cxn>
                <a:cxn ang="0">
                  <a:pos x="0" y="T3"/>
                </a:cxn>
              </a:cxnLst>
              <a:rect l="0" t="0" r="r" b="b"/>
              <a:pathLst>
                <a:path h="233">
                  <a:moveTo>
                    <a:pt x="0" y="233"/>
                  </a:moveTo>
                  <a:lnTo>
                    <a:pt x="0" y="233"/>
                  </a:lnTo>
                  <a:lnTo>
                    <a:pt x="0" y="159"/>
                  </a:lnTo>
                  <a:lnTo>
                    <a:pt x="0" y="0"/>
                  </a:lnTo>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0" name="Freeform 38">
              <a:extLst>
                <a:ext uri="{FF2B5EF4-FFF2-40B4-BE49-F238E27FC236}">
                  <a16:creationId xmlns:a16="http://schemas.microsoft.com/office/drawing/2014/main" id="{0FF5BF02-C11B-423A-A366-DD95EAFF3FAF}"/>
                </a:ext>
              </a:extLst>
            </p:cNvPr>
            <p:cNvSpPr>
              <a:spLocks/>
            </p:cNvSpPr>
            <p:nvPr/>
          </p:nvSpPr>
          <p:spPr bwMode="auto">
            <a:xfrm>
              <a:off x="6793" y="2382"/>
              <a:ext cx="279" cy="363"/>
            </a:xfrm>
            <a:custGeom>
              <a:avLst/>
              <a:gdLst>
                <a:gd name="T0" fmla="*/ 399 w 399"/>
                <a:gd name="T1" fmla="*/ 393 h 510"/>
                <a:gd name="T2" fmla="*/ 399 w 399"/>
                <a:gd name="T3" fmla="*/ 393 h 510"/>
                <a:gd name="T4" fmla="*/ 399 w 399"/>
                <a:gd name="T5" fmla="*/ 434 h 510"/>
                <a:gd name="T6" fmla="*/ 199 w 399"/>
                <a:gd name="T7" fmla="*/ 510 h 510"/>
                <a:gd name="T8" fmla="*/ 0 w 399"/>
                <a:gd name="T9" fmla="*/ 434 h 510"/>
                <a:gd name="T10" fmla="*/ 0 w 399"/>
                <a:gd name="T11" fmla="*/ 0 h 510"/>
              </a:gdLst>
              <a:ahLst/>
              <a:cxnLst>
                <a:cxn ang="0">
                  <a:pos x="T0" y="T1"/>
                </a:cxn>
                <a:cxn ang="0">
                  <a:pos x="T2" y="T3"/>
                </a:cxn>
                <a:cxn ang="0">
                  <a:pos x="T4" y="T5"/>
                </a:cxn>
                <a:cxn ang="0">
                  <a:pos x="T6" y="T7"/>
                </a:cxn>
                <a:cxn ang="0">
                  <a:pos x="T8" y="T9"/>
                </a:cxn>
                <a:cxn ang="0">
                  <a:pos x="T10" y="T11"/>
                </a:cxn>
              </a:cxnLst>
              <a:rect l="0" t="0" r="r" b="b"/>
              <a:pathLst>
                <a:path w="399" h="510">
                  <a:moveTo>
                    <a:pt x="399" y="393"/>
                  </a:moveTo>
                  <a:lnTo>
                    <a:pt x="399" y="393"/>
                  </a:lnTo>
                  <a:lnTo>
                    <a:pt x="399" y="434"/>
                  </a:lnTo>
                  <a:cubicBezTo>
                    <a:pt x="399" y="476"/>
                    <a:pt x="310" y="510"/>
                    <a:pt x="199" y="510"/>
                  </a:cubicBezTo>
                  <a:cubicBezTo>
                    <a:pt x="89" y="510"/>
                    <a:pt x="0" y="476"/>
                    <a:pt x="0" y="434"/>
                  </a:cubicBezTo>
                  <a:lnTo>
                    <a:pt x="0" y="0"/>
                  </a:lnTo>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1" name="Freeform 39">
              <a:extLst>
                <a:ext uri="{FF2B5EF4-FFF2-40B4-BE49-F238E27FC236}">
                  <a16:creationId xmlns:a16="http://schemas.microsoft.com/office/drawing/2014/main" id="{0EA56B90-8E4A-4B1B-9967-9233AEDCD30E}"/>
                </a:ext>
              </a:extLst>
            </p:cNvPr>
            <p:cNvSpPr>
              <a:spLocks/>
            </p:cNvSpPr>
            <p:nvPr/>
          </p:nvSpPr>
          <p:spPr bwMode="auto">
            <a:xfrm>
              <a:off x="6794" y="2490"/>
              <a:ext cx="279" cy="54"/>
            </a:xfrm>
            <a:custGeom>
              <a:avLst/>
              <a:gdLst>
                <a:gd name="T0" fmla="*/ 0 w 399"/>
                <a:gd name="T1" fmla="*/ 0 h 76"/>
                <a:gd name="T2" fmla="*/ 0 w 399"/>
                <a:gd name="T3" fmla="*/ 0 h 76"/>
                <a:gd name="T4" fmla="*/ 199 w 399"/>
                <a:gd name="T5" fmla="*/ 76 h 76"/>
                <a:gd name="T6" fmla="*/ 399 w 399"/>
                <a:gd name="T7" fmla="*/ 0 h 76"/>
              </a:gdLst>
              <a:ahLst/>
              <a:cxnLst>
                <a:cxn ang="0">
                  <a:pos x="T0" y="T1"/>
                </a:cxn>
                <a:cxn ang="0">
                  <a:pos x="T2" y="T3"/>
                </a:cxn>
                <a:cxn ang="0">
                  <a:pos x="T4" y="T5"/>
                </a:cxn>
                <a:cxn ang="0">
                  <a:pos x="T6" y="T7"/>
                </a:cxn>
              </a:cxnLst>
              <a:rect l="0" t="0" r="r" b="b"/>
              <a:pathLst>
                <a:path w="399" h="76">
                  <a:moveTo>
                    <a:pt x="0" y="0"/>
                  </a:moveTo>
                  <a:lnTo>
                    <a:pt x="0" y="0"/>
                  </a:lnTo>
                  <a:cubicBezTo>
                    <a:pt x="0" y="42"/>
                    <a:pt x="89" y="76"/>
                    <a:pt x="199" y="76"/>
                  </a:cubicBezTo>
                  <a:cubicBezTo>
                    <a:pt x="310" y="76"/>
                    <a:pt x="399" y="42"/>
                    <a:pt x="399" y="0"/>
                  </a:cubicBezTo>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2" name="Freeform 40">
              <a:extLst>
                <a:ext uri="{FF2B5EF4-FFF2-40B4-BE49-F238E27FC236}">
                  <a16:creationId xmlns:a16="http://schemas.microsoft.com/office/drawing/2014/main" id="{25FF48A5-01C6-44D1-8181-395EC67EF2A6}"/>
                </a:ext>
              </a:extLst>
            </p:cNvPr>
            <p:cNvSpPr>
              <a:spLocks/>
            </p:cNvSpPr>
            <p:nvPr/>
          </p:nvSpPr>
          <p:spPr bwMode="auto">
            <a:xfrm>
              <a:off x="6794" y="2596"/>
              <a:ext cx="232" cy="54"/>
            </a:xfrm>
            <a:custGeom>
              <a:avLst/>
              <a:gdLst>
                <a:gd name="T0" fmla="*/ 0 w 332"/>
                <a:gd name="T1" fmla="*/ 0 h 76"/>
                <a:gd name="T2" fmla="*/ 0 w 332"/>
                <a:gd name="T3" fmla="*/ 0 h 76"/>
                <a:gd name="T4" fmla="*/ 199 w 332"/>
                <a:gd name="T5" fmla="*/ 76 h 76"/>
                <a:gd name="T6" fmla="*/ 332 w 332"/>
                <a:gd name="T7" fmla="*/ 57 h 76"/>
              </a:gdLst>
              <a:ahLst/>
              <a:cxnLst>
                <a:cxn ang="0">
                  <a:pos x="T0" y="T1"/>
                </a:cxn>
                <a:cxn ang="0">
                  <a:pos x="T2" y="T3"/>
                </a:cxn>
                <a:cxn ang="0">
                  <a:pos x="T4" y="T5"/>
                </a:cxn>
                <a:cxn ang="0">
                  <a:pos x="T6" y="T7"/>
                </a:cxn>
              </a:cxnLst>
              <a:rect l="0" t="0" r="r" b="b"/>
              <a:pathLst>
                <a:path w="332" h="76">
                  <a:moveTo>
                    <a:pt x="0" y="0"/>
                  </a:moveTo>
                  <a:lnTo>
                    <a:pt x="0" y="0"/>
                  </a:lnTo>
                  <a:cubicBezTo>
                    <a:pt x="0" y="42"/>
                    <a:pt x="89" y="76"/>
                    <a:pt x="199" y="76"/>
                  </a:cubicBezTo>
                  <a:cubicBezTo>
                    <a:pt x="250" y="76"/>
                    <a:pt x="297" y="69"/>
                    <a:pt x="332" y="57"/>
                  </a:cubicBezTo>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3" name="Freeform 41">
              <a:extLst>
                <a:ext uri="{FF2B5EF4-FFF2-40B4-BE49-F238E27FC236}">
                  <a16:creationId xmlns:a16="http://schemas.microsoft.com/office/drawing/2014/main" id="{8879D8AB-EA66-4F07-9CE6-E802D7AB638C}"/>
                </a:ext>
              </a:extLst>
            </p:cNvPr>
            <p:cNvSpPr>
              <a:spLocks/>
            </p:cNvSpPr>
            <p:nvPr/>
          </p:nvSpPr>
          <p:spPr bwMode="auto">
            <a:xfrm>
              <a:off x="7004" y="2453"/>
              <a:ext cx="294" cy="299"/>
            </a:xfrm>
            <a:custGeom>
              <a:avLst/>
              <a:gdLst>
                <a:gd name="T0" fmla="*/ 210 w 420"/>
                <a:gd name="T1" fmla="*/ 420 h 420"/>
                <a:gd name="T2" fmla="*/ 210 w 420"/>
                <a:gd name="T3" fmla="*/ 420 h 420"/>
                <a:gd name="T4" fmla="*/ 0 w 420"/>
                <a:gd name="T5" fmla="*/ 210 h 420"/>
                <a:gd name="T6" fmla="*/ 210 w 420"/>
                <a:gd name="T7" fmla="*/ 0 h 420"/>
                <a:gd name="T8" fmla="*/ 420 w 420"/>
                <a:gd name="T9" fmla="*/ 210 h 420"/>
                <a:gd name="T10" fmla="*/ 210 w 420"/>
                <a:gd name="T11" fmla="*/ 420 h 420"/>
                <a:gd name="T12" fmla="*/ 210 w 420"/>
                <a:gd name="T13" fmla="*/ 420 h 420"/>
              </a:gdLst>
              <a:ahLst/>
              <a:cxnLst>
                <a:cxn ang="0">
                  <a:pos x="T0" y="T1"/>
                </a:cxn>
                <a:cxn ang="0">
                  <a:pos x="T2" y="T3"/>
                </a:cxn>
                <a:cxn ang="0">
                  <a:pos x="T4" y="T5"/>
                </a:cxn>
                <a:cxn ang="0">
                  <a:pos x="T6" y="T7"/>
                </a:cxn>
                <a:cxn ang="0">
                  <a:pos x="T8" y="T9"/>
                </a:cxn>
                <a:cxn ang="0">
                  <a:pos x="T10" y="T11"/>
                </a:cxn>
                <a:cxn ang="0">
                  <a:pos x="T12" y="T13"/>
                </a:cxn>
              </a:cxnLst>
              <a:rect l="0" t="0" r="r" b="b"/>
              <a:pathLst>
                <a:path w="420" h="420">
                  <a:moveTo>
                    <a:pt x="210" y="420"/>
                  </a:moveTo>
                  <a:lnTo>
                    <a:pt x="210" y="420"/>
                  </a:lnTo>
                  <a:cubicBezTo>
                    <a:pt x="210" y="321"/>
                    <a:pt x="100" y="210"/>
                    <a:pt x="0" y="210"/>
                  </a:cubicBezTo>
                  <a:cubicBezTo>
                    <a:pt x="100" y="210"/>
                    <a:pt x="210" y="100"/>
                    <a:pt x="210" y="0"/>
                  </a:cubicBezTo>
                  <a:cubicBezTo>
                    <a:pt x="210" y="100"/>
                    <a:pt x="321" y="210"/>
                    <a:pt x="420" y="210"/>
                  </a:cubicBezTo>
                  <a:cubicBezTo>
                    <a:pt x="321" y="210"/>
                    <a:pt x="210" y="321"/>
                    <a:pt x="210" y="420"/>
                  </a:cubicBezTo>
                  <a:lnTo>
                    <a:pt x="210" y="420"/>
                  </a:lnTo>
                  <a:close/>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4" name="Freeform 42">
              <a:extLst>
                <a:ext uri="{FF2B5EF4-FFF2-40B4-BE49-F238E27FC236}">
                  <a16:creationId xmlns:a16="http://schemas.microsoft.com/office/drawing/2014/main" id="{E8C40333-24C8-4588-8B50-3C013D84A33B}"/>
                </a:ext>
              </a:extLst>
            </p:cNvPr>
            <p:cNvSpPr>
              <a:spLocks/>
            </p:cNvSpPr>
            <p:nvPr/>
          </p:nvSpPr>
          <p:spPr bwMode="auto">
            <a:xfrm>
              <a:off x="7203" y="2375"/>
              <a:ext cx="0" cy="57"/>
            </a:xfrm>
            <a:custGeom>
              <a:avLst/>
              <a:gdLst>
                <a:gd name="T0" fmla="*/ 0 h 80"/>
                <a:gd name="T1" fmla="*/ 0 h 80"/>
                <a:gd name="T2" fmla="*/ 80 h 80"/>
              </a:gdLst>
              <a:ahLst/>
              <a:cxnLst>
                <a:cxn ang="0">
                  <a:pos x="0" y="T0"/>
                </a:cxn>
                <a:cxn ang="0">
                  <a:pos x="0" y="T1"/>
                </a:cxn>
                <a:cxn ang="0">
                  <a:pos x="0" y="T2"/>
                </a:cxn>
              </a:cxnLst>
              <a:rect l="0" t="0" r="r" b="b"/>
              <a:pathLst>
                <a:path h="80">
                  <a:moveTo>
                    <a:pt x="0" y="0"/>
                  </a:moveTo>
                  <a:lnTo>
                    <a:pt x="0" y="0"/>
                  </a:lnTo>
                  <a:lnTo>
                    <a:pt x="0" y="80"/>
                  </a:lnTo>
                </a:path>
              </a:pathLst>
            </a:custGeom>
            <a:solidFill>
              <a:srgbClr val="FFFFFF"/>
            </a:solid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5" name="Freeform 43">
              <a:extLst>
                <a:ext uri="{FF2B5EF4-FFF2-40B4-BE49-F238E27FC236}">
                  <a16:creationId xmlns:a16="http://schemas.microsoft.com/office/drawing/2014/main" id="{D004E50A-5F53-49A9-83C4-5E30CFD195CF}"/>
                </a:ext>
              </a:extLst>
            </p:cNvPr>
            <p:cNvSpPr>
              <a:spLocks/>
            </p:cNvSpPr>
            <p:nvPr/>
          </p:nvSpPr>
          <p:spPr bwMode="auto">
            <a:xfrm>
              <a:off x="7203" y="2375"/>
              <a:ext cx="0" cy="57"/>
            </a:xfrm>
            <a:custGeom>
              <a:avLst/>
              <a:gdLst>
                <a:gd name="T0" fmla="*/ 0 h 80"/>
                <a:gd name="T1" fmla="*/ 0 h 80"/>
                <a:gd name="T2" fmla="*/ 80 h 80"/>
              </a:gdLst>
              <a:ahLst/>
              <a:cxnLst>
                <a:cxn ang="0">
                  <a:pos x="0" y="T0"/>
                </a:cxn>
                <a:cxn ang="0">
                  <a:pos x="0" y="T1"/>
                </a:cxn>
                <a:cxn ang="0">
                  <a:pos x="0" y="T2"/>
                </a:cxn>
              </a:cxnLst>
              <a:rect l="0" t="0" r="r" b="b"/>
              <a:pathLst>
                <a:path h="80">
                  <a:moveTo>
                    <a:pt x="0" y="0"/>
                  </a:moveTo>
                  <a:lnTo>
                    <a:pt x="0" y="0"/>
                  </a:lnTo>
                  <a:lnTo>
                    <a:pt x="0" y="80"/>
                  </a:lnTo>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6" name="Freeform 44">
              <a:extLst>
                <a:ext uri="{FF2B5EF4-FFF2-40B4-BE49-F238E27FC236}">
                  <a16:creationId xmlns:a16="http://schemas.microsoft.com/office/drawing/2014/main" id="{747E8192-F1B4-4C58-966E-8E911A07C59A}"/>
                </a:ext>
              </a:extLst>
            </p:cNvPr>
            <p:cNvSpPr>
              <a:spLocks/>
            </p:cNvSpPr>
            <p:nvPr/>
          </p:nvSpPr>
          <p:spPr bwMode="auto">
            <a:xfrm>
              <a:off x="7175" y="2404"/>
              <a:ext cx="56" cy="0"/>
            </a:xfrm>
            <a:custGeom>
              <a:avLst/>
              <a:gdLst>
                <a:gd name="T0" fmla="*/ 80 w 80"/>
                <a:gd name="T1" fmla="*/ 80 w 80"/>
                <a:gd name="T2" fmla="*/ 0 w 80"/>
              </a:gdLst>
              <a:ahLst/>
              <a:cxnLst>
                <a:cxn ang="0">
                  <a:pos x="T0" y="0"/>
                </a:cxn>
                <a:cxn ang="0">
                  <a:pos x="T1" y="0"/>
                </a:cxn>
                <a:cxn ang="0">
                  <a:pos x="T2" y="0"/>
                </a:cxn>
              </a:cxnLst>
              <a:rect l="0" t="0" r="r" b="b"/>
              <a:pathLst>
                <a:path w="80">
                  <a:moveTo>
                    <a:pt x="80" y="0"/>
                  </a:moveTo>
                  <a:lnTo>
                    <a:pt x="80" y="0"/>
                  </a:lnTo>
                  <a:lnTo>
                    <a:pt x="0" y="0"/>
                  </a:lnTo>
                </a:path>
              </a:pathLst>
            </a:custGeom>
            <a:solidFill>
              <a:srgbClr val="FFFFFF"/>
            </a:solid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7" name="Freeform 45">
              <a:extLst>
                <a:ext uri="{FF2B5EF4-FFF2-40B4-BE49-F238E27FC236}">
                  <a16:creationId xmlns:a16="http://schemas.microsoft.com/office/drawing/2014/main" id="{EED41B09-0F51-4E74-A834-869BF51E7C9E}"/>
                </a:ext>
              </a:extLst>
            </p:cNvPr>
            <p:cNvSpPr>
              <a:spLocks/>
            </p:cNvSpPr>
            <p:nvPr/>
          </p:nvSpPr>
          <p:spPr bwMode="auto">
            <a:xfrm>
              <a:off x="7175" y="2404"/>
              <a:ext cx="56" cy="0"/>
            </a:xfrm>
            <a:custGeom>
              <a:avLst/>
              <a:gdLst>
                <a:gd name="T0" fmla="*/ 80 w 80"/>
                <a:gd name="T1" fmla="*/ 80 w 80"/>
                <a:gd name="T2" fmla="*/ 0 w 80"/>
              </a:gdLst>
              <a:ahLst/>
              <a:cxnLst>
                <a:cxn ang="0">
                  <a:pos x="T0" y="0"/>
                </a:cxn>
                <a:cxn ang="0">
                  <a:pos x="T1" y="0"/>
                </a:cxn>
                <a:cxn ang="0">
                  <a:pos x="T2" y="0"/>
                </a:cxn>
              </a:cxnLst>
              <a:rect l="0" t="0" r="r" b="b"/>
              <a:pathLst>
                <a:path w="80">
                  <a:moveTo>
                    <a:pt x="80" y="0"/>
                  </a:moveTo>
                  <a:lnTo>
                    <a:pt x="80" y="0"/>
                  </a:lnTo>
                  <a:lnTo>
                    <a:pt x="0" y="0"/>
                  </a:lnTo>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8" name="Freeform 46">
              <a:extLst>
                <a:ext uri="{FF2B5EF4-FFF2-40B4-BE49-F238E27FC236}">
                  <a16:creationId xmlns:a16="http://schemas.microsoft.com/office/drawing/2014/main" id="{3364D672-F0B6-4AD9-9BAF-372F01488D5E}"/>
                </a:ext>
              </a:extLst>
            </p:cNvPr>
            <p:cNvSpPr>
              <a:spLocks/>
            </p:cNvSpPr>
            <p:nvPr/>
          </p:nvSpPr>
          <p:spPr bwMode="auto">
            <a:xfrm>
              <a:off x="7101" y="2282"/>
              <a:ext cx="0" cy="56"/>
            </a:xfrm>
            <a:custGeom>
              <a:avLst/>
              <a:gdLst>
                <a:gd name="T0" fmla="*/ 0 h 79"/>
                <a:gd name="T1" fmla="*/ 0 h 79"/>
                <a:gd name="T2" fmla="*/ 79 h 79"/>
              </a:gdLst>
              <a:ahLst/>
              <a:cxnLst>
                <a:cxn ang="0">
                  <a:pos x="0" y="T0"/>
                </a:cxn>
                <a:cxn ang="0">
                  <a:pos x="0" y="T1"/>
                </a:cxn>
                <a:cxn ang="0">
                  <a:pos x="0" y="T2"/>
                </a:cxn>
              </a:cxnLst>
              <a:rect l="0" t="0" r="r" b="b"/>
              <a:pathLst>
                <a:path h="79">
                  <a:moveTo>
                    <a:pt x="0" y="0"/>
                  </a:moveTo>
                  <a:lnTo>
                    <a:pt x="0" y="0"/>
                  </a:lnTo>
                  <a:lnTo>
                    <a:pt x="0" y="79"/>
                  </a:lnTo>
                </a:path>
              </a:pathLst>
            </a:custGeom>
            <a:solidFill>
              <a:srgbClr val="FFFFFF"/>
            </a:solid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39" name="Freeform 47">
              <a:extLst>
                <a:ext uri="{FF2B5EF4-FFF2-40B4-BE49-F238E27FC236}">
                  <a16:creationId xmlns:a16="http://schemas.microsoft.com/office/drawing/2014/main" id="{C434DBCC-7BCB-4FFC-9F53-A2DA52B9D971}"/>
                </a:ext>
              </a:extLst>
            </p:cNvPr>
            <p:cNvSpPr>
              <a:spLocks/>
            </p:cNvSpPr>
            <p:nvPr/>
          </p:nvSpPr>
          <p:spPr bwMode="auto">
            <a:xfrm>
              <a:off x="7101" y="2282"/>
              <a:ext cx="0" cy="56"/>
            </a:xfrm>
            <a:custGeom>
              <a:avLst/>
              <a:gdLst>
                <a:gd name="T0" fmla="*/ 0 h 79"/>
                <a:gd name="T1" fmla="*/ 0 h 79"/>
                <a:gd name="T2" fmla="*/ 79 h 79"/>
              </a:gdLst>
              <a:ahLst/>
              <a:cxnLst>
                <a:cxn ang="0">
                  <a:pos x="0" y="T0"/>
                </a:cxn>
                <a:cxn ang="0">
                  <a:pos x="0" y="T1"/>
                </a:cxn>
                <a:cxn ang="0">
                  <a:pos x="0" y="T2"/>
                </a:cxn>
              </a:cxnLst>
              <a:rect l="0" t="0" r="r" b="b"/>
              <a:pathLst>
                <a:path h="79">
                  <a:moveTo>
                    <a:pt x="0" y="0"/>
                  </a:moveTo>
                  <a:lnTo>
                    <a:pt x="0" y="0"/>
                  </a:lnTo>
                  <a:lnTo>
                    <a:pt x="0" y="79"/>
                  </a:lnTo>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40" name="Freeform 48">
              <a:extLst>
                <a:ext uri="{FF2B5EF4-FFF2-40B4-BE49-F238E27FC236}">
                  <a16:creationId xmlns:a16="http://schemas.microsoft.com/office/drawing/2014/main" id="{F16DFC4E-AB66-4FDB-9358-2F732B2B66E9}"/>
                </a:ext>
              </a:extLst>
            </p:cNvPr>
            <p:cNvSpPr>
              <a:spLocks/>
            </p:cNvSpPr>
            <p:nvPr/>
          </p:nvSpPr>
          <p:spPr bwMode="auto">
            <a:xfrm>
              <a:off x="7073" y="2309"/>
              <a:ext cx="56" cy="0"/>
            </a:xfrm>
            <a:custGeom>
              <a:avLst/>
              <a:gdLst>
                <a:gd name="T0" fmla="*/ 80 w 80"/>
                <a:gd name="T1" fmla="*/ 80 w 80"/>
                <a:gd name="T2" fmla="*/ 0 w 80"/>
              </a:gdLst>
              <a:ahLst/>
              <a:cxnLst>
                <a:cxn ang="0">
                  <a:pos x="T0" y="0"/>
                </a:cxn>
                <a:cxn ang="0">
                  <a:pos x="T1" y="0"/>
                </a:cxn>
                <a:cxn ang="0">
                  <a:pos x="T2" y="0"/>
                </a:cxn>
              </a:cxnLst>
              <a:rect l="0" t="0" r="r" b="b"/>
              <a:pathLst>
                <a:path w="80">
                  <a:moveTo>
                    <a:pt x="80" y="0"/>
                  </a:moveTo>
                  <a:lnTo>
                    <a:pt x="80" y="0"/>
                  </a:lnTo>
                  <a:lnTo>
                    <a:pt x="0" y="0"/>
                  </a:lnTo>
                </a:path>
              </a:pathLst>
            </a:custGeom>
            <a:solidFill>
              <a:srgbClr val="FFFFFF"/>
            </a:solidFill>
            <a:ln w="15875">
              <a:solidFill>
                <a:schemeClr val="bg2"/>
              </a:solidFill>
              <a:prstDash val="solid"/>
              <a:round/>
              <a:headEnd/>
              <a:tailEnd/>
            </a:ln>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sp>
          <p:nvSpPr>
            <p:cNvPr id="141" name="Freeform 49">
              <a:extLst>
                <a:ext uri="{FF2B5EF4-FFF2-40B4-BE49-F238E27FC236}">
                  <a16:creationId xmlns:a16="http://schemas.microsoft.com/office/drawing/2014/main" id="{20156C93-B7A8-45AE-B461-0DD3BB57EFE5}"/>
                </a:ext>
              </a:extLst>
            </p:cNvPr>
            <p:cNvSpPr>
              <a:spLocks/>
            </p:cNvSpPr>
            <p:nvPr/>
          </p:nvSpPr>
          <p:spPr bwMode="auto">
            <a:xfrm>
              <a:off x="7073" y="2309"/>
              <a:ext cx="56" cy="0"/>
            </a:xfrm>
            <a:custGeom>
              <a:avLst/>
              <a:gdLst>
                <a:gd name="T0" fmla="*/ 80 w 80"/>
                <a:gd name="T1" fmla="*/ 80 w 80"/>
                <a:gd name="T2" fmla="*/ 0 w 80"/>
              </a:gdLst>
              <a:ahLst/>
              <a:cxnLst>
                <a:cxn ang="0">
                  <a:pos x="T0" y="0"/>
                </a:cxn>
                <a:cxn ang="0">
                  <a:pos x="T1" y="0"/>
                </a:cxn>
                <a:cxn ang="0">
                  <a:pos x="T2" y="0"/>
                </a:cxn>
              </a:cxnLst>
              <a:rect l="0" t="0" r="r" b="b"/>
              <a:pathLst>
                <a:path w="80">
                  <a:moveTo>
                    <a:pt x="80" y="0"/>
                  </a:moveTo>
                  <a:lnTo>
                    <a:pt x="80" y="0"/>
                  </a:lnTo>
                  <a:lnTo>
                    <a:pt x="0" y="0"/>
                  </a:lnTo>
                </a:path>
              </a:pathLst>
            </a:custGeom>
            <a:noFill/>
            <a:ln w="15875"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4300" tIns="57150" rIns="114300" bIns="57150" numCol="1" anchor="t" anchorCtr="0" compatLnSpc="1">
              <a:prstTxWarp prst="textNoShape">
                <a:avLst/>
              </a:prstTxWarp>
            </a:bodyPr>
            <a:lstStyle/>
            <a:p>
              <a:pPr>
                <a:buClrTx/>
              </a:pPr>
              <a:endParaRPr lang="en-US" sz="2250" kern="1200">
                <a:solidFill>
                  <a:srgbClr val="FFFFFF"/>
                </a:solidFill>
                <a:ea typeface="+mn-ea"/>
                <a:cs typeface="+mn-cs"/>
              </a:endParaRPr>
            </a:p>
          </p:txBody>
        </p:sp>
      </p:grpSp>
    </p:spTree>
    <p:extLst>
      <p:ext uri="{BB962C8B-B14F-4D97-AF65-F5344CB8AC3E}">
        <p14:creationId xmlns:p14="http://schemas.microsoft.com/office/powerpoint/2010/main" val="9795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3CC9B-1DA3-934F-BAF3-10D611CD5B61}"/>
              </a:ext>
            </a:extLst>
          </p:cNvPr>
          <p:cNvPicPr>
            <a:picLocks noChangeAspect="1"/>
          </p:cNvPicPr>
          <p:nvPr/>
        </p:nvPicPr>
        <p:blipFill rotWithShape="1">
          <a:blip r:embed="rId2"/>
          <a:srcRect t="8535" b="6774"/>
          <a:stretch/>
        </p:blipFill>
        <p:spPr>
          <a:xfrm>
            <a:off x="0" y="-1"/>
            <a:ext cx="18288000" cy="10287001"/>
          </a:xfrm>
          <a:prstGeom prst="rect">
            <a:avLst/>
          </a:prstGeom>
        </p:spPr>
      </p:pic>
    </p:spTree>
    <p:extLst>
      <p:ext uri="{BB962C8B-B14F-4D97-AF65-F5344CB8AC3E}">
        <p14:creationId xmlns:p14="http://schemas.microsoft.com/office/powerpoint/2010/main" val="228455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1D02-F1BD-1E42-BC71-B17465B1D3FA}"/>
              </a:ext>
            </a:extLst>
          </p:cNvPr>
          <p:cNvSpPr>
            <a:spLocks noGrp="1"/>
          </p:cNvSpPr>
          <p:nvPr>
            <p:ph type="title"/>
          </p:nvPr>
        </p:nvSpPr>
        <p:spPr/>
        <p:txBody>
          <a:bodyPr/>
          <a:lstStyle/>
          <a:p>
            <a:r>
              <a:rPr lang="de-DE" dirty="0"/>
              <a:t>Lambda</a:t>
            </a:r>
          </a:p>
        </p:txBody>
      </p:sp>
      <p:pic>
        <p:nvPicPr>
          <p:cNvPr id="7" name="Picture 6">
            <a:extLst>
              <a:ext uri="{FF2B5EF4-FFF2-40B4-BE49-F238E27FC236}">
                <a16:creationId xmlns:a16="http://schemas.microsoft.com/office/drawing/2014/main" id="{87C0C86B-5854-EC42-81B4-8A03750A56C7}"/>
              </a:ext>
            </a:extLst>
          </p:cNvPr>
          <p:cNvPicPr>
            <a:picLocks noChangeAspect="1"/>
          </p:cNvPicPr>
          <p:nvPr/>
        </p:nvPicPr>
        <p:blipFill>
          <a:blip r:embed="rId2"/>
          <a:stretch>
            <a:fillRect/>
          </a:stretch>
        </p:blipFill>
        <p:spPr>
          <a:xfrm>
            <a:off x="708660" y="1199133"/>
            <a:ext cx="15279053" cy="8242930"/>
          </a:xfrm>
          <a:prstGeom prst="rect">
            <a:avLst/>
          </a:prstGeom>
        </p:spPr>
      </p:pic>
    </p:spTree>
    <p:extLst>
      <p:ext uri="{BB962C8B-B14F-4D97-AF65-F5344CB8AC3E}">
        <p14:creationId xmlns:p14="http://schemas.microsoft.com/office/powerpoint/2010/main" val="18390335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4-05853_Summit_2019_Template_Dark">
  <a:themeElements>
    <a:clrScheme name="Summit">
      <a:dk1>
        <a:srgbClr val="000000"/>
      </a:dk1>
      <a:lt1>
        <a:srgbClr val="FFFFFF"/>
      </a:lt1>
      <a:dk2>
        <a:srgbClr val="282828"/>
      </a:dk2>
      <a:lt2>
        <a:srgbClr val="F2F2F2"/>
      </a:lt2>
      <a:accent1>
        <a:srgbClr val="FF5252"/>
      </a:accent1>
      <a:accent2>
        <a:srgbClr val="527FFF"/>
      </a:accent2>
      <a:accent3>
        <a:srgbClr val="A166FF"/>
      </a:accent3>
      <a:accent4>
        <a:srgbClr val="FF6138"/>
      </a:accent4>
      <a:accent5>
        <a:srgbClr val="E72C97"/>
      </a:accent5>
      <a:accent6>
        <a:srgbClr val="FDC500"/>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7B78C7E-C035-CE46-8A51-A83006EC28F0}" vid="{EBE63B84-B44B-8640-9D7C-7AE55318FE3C}"/>
    </a:ext>
  </a:extLst>
</a:theme>
</file>

<file path=ppt/theme/theme11.xml><?xml version="1.0" encoding="utf-8"?>
<a:theme xmlns:a="http://schemas.openxmlformats.org/drawingml/2006/main" name="New_Logo_Theme_Dark">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w_Logo_Theme_Dark" id="{D3029344-7756-C341-88D4-AAE32CE5F9A1}" vid="{7366D6A3-AD9E-5F44-BFB2-0CB14E41B6FA}"/>
    </a:ext>
  </a:extLst>
</a:theme>
</file>

<file path=ppt/theme/theme1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DeckTemplate-AWS">
  <a:themeElements>
    <a:clrScheme name="Custom 13">
      <a:dk1>
        <a:srgbClr val="000000"/>
      </a:dk1>
      <a:lt1>
        <a:srgbClr val="FFFFFF"/>
      </a:lt1>
      <a:dk2>
        <a:srgbClr val="232F3E"/>
      </a:dk2>
      <a:lt2>
        <a:srgbClr val="F2F3F3"/>
      </a:lt2>
      <a:accent1>
        <a:srgbClr val="FF9900"/>
      </a:accent1>
      <a:accent2>
        <a:srgbClr val="00A1C9"/>
      </a:accent2>
      <a:accent3>
        <a:srgbClr val="007DBC"/>
      </a:accent3>
      <a:accent4>
        <a:srgbClr val="69AF34"/>
      </a:accent4>
      <a:accent5>
        <a:srgbClr val="1E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DevCon 2016">
      <a:dk1>
        <a:srgbClr val="000000"/>
      </a:dk1>
      <a:lt1>
        <a:srgbClr val="FFFFFF"/>
      </a:lt1>
      <a:dk2>
        <a:srgbClr val="00984A"/>
      </a:dk2>
      <a:lt2>
        <a:srgbClr val="D2D2D2"/>
      </a:lt2>
      <a:accent1>
        <a:srgbClr val="0078D7"/>
      </a:accent1>
      <a:accent2>
        <a:srgbClr val="00BCF2"/>
      </a:accent2>
      <a:accent3>
        <a:srgbClr val="5C2D91"/>
      </a:accent3>
      <a:accent4>
        <a:srgbClr val="D83B01"/>
      </a:accent4>
      <a:accent5>
        <a:srgbClr val="00B294"/>
      </a:accent5>
      <a:accent6>
        <a:srgbClr val="585858"/>
      </a:accent6>
      <a:hlink>
        <a:srgbClr val="00BCF2"/>
      </a:hlink>
      <a:folHlink>
        <a:srgbClr val="B4A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GCP Live Presentatio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Google">
  <a:themeElements>
    <a:clrScheme name="Google">
      <a:dk1>
        <a:srgbClr val="333336"/>
      </a:dk1>
      <a:lt1>
        <a:srgbClr val="FFFFFF"/>
      </a:lt1>
      <a:dk2>
        <a:srgbClr val="5F6165"/>
      </a:dk2>
      <a:lt2>
        <a:srgbClr val="9EA0A4"/>
      </a:lt2>
      <a:accent1>
        <a:srgbClr val="3369E8"/>
      </a:accent1>
      <a:accent2>
        <a:srgbClr val="009925"/>
      </a:accent2>
      <a:accent3>
        <a:srgbClr val="EEB211"/>
      </a:accent3>
      <a:accent4>
        <a:srgbClr val="D50F25"/>
      </a:accent4>
      <a:accent5>
        <a:srgbClr val="DBDBDD"/>
      </a:accent5>
      <a:accent6>
        <a:srgbClr val="DBDBDD"/>
      </a:accent6>
      <a:hlink>
        <a:srgbClr val="1368F1"/>
      </a:hlink>
      <a:folHlink>
        <a:srgbClr val="FF14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9.xml><?xml version="1.0" encoding="utf-8"?>
<a:theme xmlns:a="http://schemas.openxmlformats.org/drawingml/2006/main" name="4-05853_Summit_2019_Template_Dark">
  <a:themeElements>
    <a:clrScheme name="Summit">
      <a:dk1>
        <a:srgbClr val="000000"/>
      </a:dk1>
      <a:lt1>
        <a:srgbClr val="FFFFFF"/>
      </a:lt1>
      <a:dk2>
        <a:srgbClr val="282828"/>
      </a:dk2>
      <a:lt2>
        <a:srgbClr val="F2F2F2"/>
      </a:lt2>
      <a:accent1>
        <a:srgbClr val="FF5252"/>
      </a:accent1>
      <a:accent2>
        <a:srgbClr val="527FFF"/>
      </a:accent2>
      <a:accent3>
        <a:srgbClr val="A166FF"/>
      </a:accent3>
      <a:accent4>
        <a:srgbClr val="FF6138"/>
      </a:accent4>
      <a:accent5>
        <a:srgbClr val="E72C97"/>
      </a:accent5>
      <a:accent6>
        <a:srgbClr val="FDC500"/>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76BE32B-6DA6-43C7-B335-D87DA0BE6992}" vid="{8AF2A665-ABC2-4B4A-BB05-F61F8E629C08}"/>
    </a:ext>
  </a:extLst>
</a:theme>
</file>

<file path=docProps/app.xml><?xml version="1.0" encoding="utf-8"?>
<Properties xmlns="http://schemas.openxmlformats.org/officeDocument/2006/extended-properties" xmlns:vt="http://schemas.openxmlformats.org/officeDocument/2006/docPropsVTypes">
  <TotalTime>203</TotalTime>
  <Words>1185</Words>
  <Application>Microsoft Macintosh PowerPoint</Application>
  <PresentationFormat>Custom</PresentationFormat>
  <Paragraphs>309</Paragraphs>
  <Slides>39</Slides>
  <Notes>33</Notes>
  <HiddenSlides>0</HiddenSlides>
  <MMClips>0</MMClips>
  <ScaleCrop>false</ScaleCrop>
  <HeadingPairs>
    <vt:vector size="6" baseType="variant">
      <vt:variant>
        <vt:lpstr>Fonts Used</vt:lpstr>
      </vt:variant>
      <vt:variant>
        <vt:i4>18</vt:i4>
      </vt:variant>
      <vt:variant>
        <vt:lpstr>Theme</vt:lpstr>
      </vt:variant>
      <vt:variant>
        <vt:i4>11</vt:i4>
      </vt:variant>
      <vt:variant>
        <vt:lpstr>Slide Titles</vt:lpstr>
      </vt:variant>
      <vt:variant>
        <vt:i4>39</vt:i4>
      </vt:variant>
    </vt:vector>
  </HeadingPairs>
  <TitlesOfParts>
    <vt:vector size="68" baseType="lpstr">
      <vt:lpstr>Helvetica Neue</vt:lpstr>
      <vt:lpstr>Lucida Console</vt:lpstr>
      <vt:lpstr>Arial</vt:lpstr>
      <vt:lpstr>Amazon Ember Regular</vt:lpstr>
      <vt:lpstr>Quattrocento Sans</vt:lpstr>
      <vt:lpstr>Amazon Ember Medium</vt:lpstr>
      <vt:lpstr>Amazon Ember Light</vt:lpstr>
      <vt:lpstr>Open Sans</vt:lpstr>
      <vt:lpstr>Amazon Ember Cd RC</vt:lpstr>
      <vt:lpstr>Montserrat</vt:lpstr>
      <vt:lpstr>Courier New</vt:lpstr>
      <vt:lpstr>Calibri</vt:lpstr>
      <vt:lpstr>Consolas</vt:lpstr>
      <vt:lpstr>Inconsolata</vt:lpstr>
      <vt:lpstr>Roboto</vt:lpstr>
      <vt:lpstr>Roboto Condensed</vt:lpstr>
      <vt:lpstr>Amazon Ember</vt:lpstr>
      <vt:lpstr>Apple Symbols</vt:lpstr>
      <vt:lpstr>Simple Light</vt:lpstr>
      <vt:lpstr>1_DeckTemplate-AWS</vt:lpstr>
      <vt:lpstr>DeckTemplate-AWS</vt:lpstr>
      <vt:lpstr>Office Theme</vt:lpstr>
      <vt:lpstr>GCP Live Presentation</vt:lpstr>
      <vt:lpstr>Google</vt:lpstr>
      <vt:lpstr>Geometric</vt:lpstr>
      <vt:lpstr>2_DeckTemplate-AWS</vt:lpstr>
      <vt:lpstr>4-05853_Summit_2019_Template_Dark</vt:lpstr>
      <vt:lpstr>1_4-05853_Summit_2019_Template_Dark</vt:lpstr>
      <vt:lpstr>New_Logo_Theme_Dark</vt:lpstr>
      <vt:lpstr>PowerPoint Presentation</vt:lpstr>
      <vt:lpstr>PowerPoint Presentation</vt:lpstr>
      <vt:lpstr>Agenda</vt:lpstr>
      <vt:lpstr>CONTAINERS, CONTAINERS, CONTAINERS</vt:lpstr>
      <vt:lpstr>PowerPoint Presentation</vt:lpstr>
      <vt:lpstr>Broadest and deepest platform choice</vt:lpstr>
      <vt:lpstr>Serverless: less and more</vt:lpstr>
      <vt:lpstr>PowerPoint Presentation</vt:lpstr>
      <vt:lpstr>Lambda</vt:lpstr>
      <vt:lpstr>1. Containers</vt:lpstr>
      <vt:lpstr>PowerPoint Presentation</vt:lpstr>
      <vt:lpstr>PowerPoint Presentation</vt:lpstr>
      <vt:lpstr>PowerPoint Presentation</vt:lpstr>
      <vt:lpstr>PowerPoint Presentation</vt:lpstr>
      <vt:lpstr>PowerPoint Presentation</vt:lpstr>
      <vt:lpstr>PowerPoint Presentation</vt:lpstr>
      <vt:lpstr>“Write programs that do one thing, and do it well. Write programs that work together”</vt:lpstr>
      <vt:lpstr>PowerPoint Presentation</vt:lpstr>
      <vt:lpstr>PowerPoint Presentation</vt:lpstr>
      <vt:lpstr>Managing many containers is hard</vt:lpstr>
      <vt:lpstr>2. Container Orchestration</vt:lpstr>
      <vt:lpstr>Provisioning Updates Scaling High availability Networking Load balancing Storage management Service discovery  </vt:lpstr>
      <vt:lpstr>Containers orchestration in AWS</vt:lpstr>
      <vt:lpstr>ECS</vt:lpstr>
      <vt:lpstr>Fargate</vt:lpstr>
      <vt:lpstr>EKS</vt:lpstr>
      <vt:lpstr>PowerPoint Presentation</vt:lpstr>
      <vt:lpstr>PowerPoint Presentation</vt:lpstr>
      <vt:lpstr>PowerPoint Presentation</vt:lpstr>
      <vt:lpstr>AWS CloudFormation</vt:lpstr>
      <vt:lpstr>AWS CDK</vt:lpstr>
      <vt:lpstr>PowerPoint Presentation</vt:lpstr>
      <vt:lpstr>3. Cost Optimization</vt:lpstr>
      <vt:lpstr>Amazon EC2 purchase options</vt:lpstr>
      <vt:lpstr>New Pricing Model</vt:lpstr>
      <vt:lpstr>What about interruptions?</vt:lpstr>
      <vt:lpstr>Spot Instance Advisor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Sergey Pugachev</cp:lastModifiedBy>
  <cp:revision>23</cp:revision>
  <dcterms:modified xsi:type="dcterms:W3CDTF">2019-10-17T19:58:37Z</dcterms:modified>
</cp:coreProperties>
</file>